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0" r:id="rId2"/>
  </p:sldMasterIdLst>
  <p:notesMasterIdLst>
    <p:notesMasterId r:id="rId12"/>
  </p:notesMasterIdLst>
  <p:handoutMasterIdLst>
    <p:handoutMasterId r:id="rId13"/>
  </p:handoutMasterIdLst>
  <p:sldIdLst>
    <p:sldId id="258" r:id="rId3"/>
    <p:sldId id="259" r:id="rId4"/>
    <p:sldId id="260" r:id="rId5"/>
    <p:sldId id="264" r:id="rId6"/>
    <p:sldId id="265" r:id="rId7"/>
    <p:sldId id="257" r:id="rId8"/>
    <p:sldId id="262"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p:scale>
          <a:sx n="75" d="100"/>
          <a:sy n="75" d="100"/>
        </p:scale>
        <p:origin x="414" y="54"/>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DE1E0-36B2-42FD-8BC1-DEC0FAC5CDC6}" type="doc">
      <dgm:prSet loTypeId="urn:microsoft.com/office/officeart/2009/layout/CircleArrowProcess" loCatId="process" qsTypeId="urn:microsoft.com/office/officeart/2005/8/quickstyle/simple4" qsCatId="simple" csTypeId="urn:microsoft.com/office/officeart/2005/8/colors/colorful1" csCatId="colorful" phldr="1"/>
      <dgm:spPr/>
      <dgm:t>
        <a:bodyPr/>
        <a:lstStyle/>
        <a:p>
          <a:endParaRPr lang="en-US"/>
        </a:p>
      </dgm:t>
    </dgm:pt>
    <dgm:pt modelId="{70FEEDF0-9ED0-4D7F-AB97-F24DEA096723}">
      <dgm:prSet phldrT="[Text]"/>
      <dgm:spPr/>
      <dgm:t>
        <a:bodyPr/>
        <a:lstStyle/>
        <a:p>
          <a:pPr algn="ctr" defTabSz="914400">
            <a:buNone/>
          </a:pPr>
          <a:r>
            <a:rPr lang="es-ES" noProof="1"/>
            <a:t>Sprint 0</a:t>
          </a:r>
        </a:p>
      </dgm:t>
    </dgm:pt>
    <dgm:pt modelId="{6A0DD80F-58E3-4F5A-8C14-0C7F080FC469}" type="parTrans" cxnId="{26755254-41E9-4B8D-9575-AED9C008015C}">
      <dgm:prSet/>
      <dgm:spPr/>
      <dgm:t>
        <a:bodyPr/>
        <a:lstStyle/>
        <a:p>
          <a:endParaRPr lang="en-US"/>
        </a:p>
      </dgm:t>
    </dgm:pt>
    <dgm:pt modelId="{5AEE57B6-452E-4D6B-9FEC-128B713CC6B5}" type="sibTrans" cxnId="{26755254-41E9-4B8D-9575-AED9C008015C}">
      <dgm:prSet/>
      <dgm:spPr/>
      <dgm:t>
        <a:bodyPr/>
        <a:lstStyle/>
        <a:p>
          <a:endParaRPr lang="en-US"/>
        </a:p>
      </dgm:t>
    </dgm:pt>
    <dgm:pt modelId="{3983B1D4-E9F3-40E6-BD23-7E703B845062}">
      <dgm:prSet phldrT="[Text]" custT="1"/>
      <dgm:spPr/>
      <dgm:t>
        <a:bodyPr/>
        <a:lstStyle/>
        <a:p>
          <a:pPr algn="l" defTabSz="914400">
            <a:buNone/>
          </a:pPr>
          <a:r>
            <a:rPr lang="es-ES" sz="1700" noProof="1"/>
            <a:t>Montar el entorno de desarrollo</a:t>
          </a:r>
        </a:p>
      </dgm:t>
    </dgm:pt>
    <dgm:pt modelId="{4F492F41-738A-495A-BD66-62C92425C206}" type="parTrans" cxnId="{EE2D7EB0-2491-4620-9484-128EFCB0CCFB}">
      <dgm:prSet/>
      <dgm:spPr/>
      <dgm:t>
        <a:bodyPr/>
        <a:lstStyle/>
        <a:p>
          <a:endParaRPr lang="en-US"/>
        </a:p>
      </dgm:t>
    </dgm:pt>
    <dgm:pt modelId="{C87237CF-A497-41CE-A1FA-5B148B026A29}" type="sibTrans" cxnId="{EE2D7EB0-2491-4620-9484-128EFCB0CCFB}">
      <dgm:prSet/>
      <dgm:spPr/>
      <dgm:t>
        <a:bodyPr/>
        <a:lstStyle/>
        <a:p>
          <a:endParaRPr lang="en-US"/>
        </a:p>
      </dgm:t>
    </dgm:pt>
    <dgm:pt modelId="{902514D4-9367-48BD-AB98-415C361E8095}">
      <dgm:prSet phldrT="[Text]"/>
      <dgm:spPr/>
      <dgm:t>
        <a:bodyPr/>
        <a:lstStyle/>
        <a:p>
          <a:pPr algn="ctr" defTabSz="914400">
            <a:buNone/>
          </a:pPr>
          <a:r>
            <a:rPr lang="es-ES" noProof="1"/>
            <a:t>Sprint 1</a:t>
          </a:r>
        </a:p>
      </dgm:t>
    </dgm:pt>
    <dgm:pt modelId="{8583B2DE-149D-4FA0-B8A4-627F65C95D74}" type="parTrans" cxnId="{EC73D28B-E1B0-4A21-84D6-9486C56E714D}">
      <dgm:prSet/>
      <dgm:spPr/>
      <dgm:t>
        <a:bodyPr/>
        <a:lstStyle/>
        <a:p>
          <a:endParaRPr lang="en-US"/>
        </a:p>
      </dgm:t>
    </dgm:pt>
    <dgm:pt modelId="{E602F495-06AD-4078-A149-C6C8558402F7}" type="sibTrans" cxnId="{EC73D28B-E1B0-4A21-84D6-9486C56E714D}">
      <dgm:prSet/>
      <dgm:spPr/>
      <dgm:t>
        <a:bodyPr/>
        <a:lstStyle/>
        <a:p>
          <a:endParaRPr lang="en-US"/>
        </a:p>
      </dgm:t>
    </dgm:pt>
    <dgm:pt modelId="{BCC44E0D-2E84-42AD-BFBC-B1DB0B59B688}">
      <dgm:prSet phldrT="[Text]" custT="1"/>
      <dgm:spPr/>
      <dgm:t>
        <a:bodyPr/>
        <a:lstStyle/>
        <a:p>
          <a:pPr algn="l" defTabSz="914400">
            <a:buNone/>
          </a:pPr>
          <a:r>
            <a:rPr lang="es-ES" sz="1700" noProof="1"/>
            <a:t>Seleccionar mundo / lvl</a:t>
          </a:r>
        </a:p>
      </dgm:t>
    </dgm:pt>
    <dgm:pt modelId="{7E0E6D07-FB18-4817-BC96-566987AEC0E5}" type="parTrans" cxnId="{664DFF4C-E1B0-4AE3-9A2D-2413214F1402}">
      <dgm:prSet/>
      <dgm:spPr/>
      <dgm:t>
        <a:bodyPr/>
        <a:lstStyle/>
        <a:p>
          <a:endParaRPr lang="en-US"/>
        </a:p>
      </dgm:t>
    </dgm:pt>
    <dgm:pt modelId="{B6560097-BCA9-4F02-8ED2-12737AEC23F1}" type="sibTrans" cxnId="{664DFF4C-E1B0-4AE3-9A2D-2413214F1402}">
      <dgm:prSet/>
      <dgm:spPr/>
      <dgm:t>
        <a:bodyPr/>
        <a:lstStyle/>
        <a:p>
          <a:endParaRPr lang="en-US"/>
        </a:p>
      </dgm:t>
    </dgm:pt>
    <dgm:pt modelId="{8DC3B0AC-5266-485C-BEE0-5EA316ED6351}">
      <dgm:prSet phldrT="[Text]" custT="1"/>
      <dgm:spPr/>
      <dgm:t>
        <a:bodyPr/>
        <a:lstStyle/>
        <a:p>
          <a:pPr algn="l" defTabSz="914400">
            <a:buNone/>
          </a:pPr>
          <a:r>
            <a:rPr lang="es-ES" sz="1700" noProof="1"/>
            <a:t>Selección personajes</a:t>
          </a:r>
        </a:p>
      </dgm:t>
    </dgm:pt>
    <dgm:pt modelId="{4AF62E0A-68C0-4E36-A271-5E981705ABD4}" type="parTrans" cxnId="{D9AB0AE6-F18B-4A70-BFB4-908F5D928CC4}">
      <dgm:prSet/>
      <dgm:spPr/>
      <dgm:t>
        <a:bodyPr/>
        <a:lstStyle/>
        <a:p>
          <a:endParaRPr lang="en-US"/>
        </a:p>
      </dgm:t>
    </dgm:pt>
    <dgm:pt modelId="{09B5E930-7BFA-4193-A015-8BA2F8D85EED}" type="sibTrans" cxnId="{D9AB0AE6-F18B-4A70-BFB4-908F5D928CC4}">
      <dgm:prSet/>
      <dgm:spPr/>
      <dgm:t>
        <a:bodyPr/>
        <a:lstStyle/>
        <a:p>
          <a:endParaRPr lang="en-US"/>
        </a:p>
      </dgm:t>
    </dgm:pt>
    <dgm:pt modelId="{12A28CF0-4E84-404B-BD05-C93E11DD70AF}">
      <dgm:prSet phldrT="[Text]"/>
      <dgm:spPr/>
      <dgm:t>
        <a:bodyPr/>
        <a:lstStyle/>
        <a:p>
          <a:pPr algn="l" defTabSz="914400">
            <a:buNone/>
          </a:pPr>
          <a:r>
            <a:rPr lang="es-ES" sz="1600" noProof="1"/>
            <a:t>Personaje desbloqueado</a:t>
          </a:r>
        </a:p>
      </dgm:t>
    </dgm:pt>
    <dgm:pt modelId="{A8D02A92-D95A-43FA-89EC-C2659BCB74B4}" type="parTrans" cxnId="{297128EE-1E8D-4F19-99A9-24D20B8B8DEE}">
      <dgm:prSet/>
      <dgm:spPr/>
      <dgm:t>
        <a:bodyPr/>
        <a:lstStyle/>
        <a:p>
          <a:endParaRPr lang="en-US"/>
        </a:p>
      </dgm:t>
    </dgm:pt>
    <dgm:pt modelId="{8CF69FEC-4148-4199-8D68-EFD55841612F}" type="sibTrans" cxnId="{297128EE-1E8D-4F19-99A9-24D20B8B8DEE}">
      <dgm:prSet/>
      <dgm:spPr/>
      <dgm:t>
        <a:bodyPr/>
        <a:lstStyle/>
        <a:p>
          <a:endParaRPr lang="en-US"/>
        </a:p>
      </dgm:t>
    </dgm:pt>
    <dgm:pt modelId="{42DDB17B-32B6-4380-AEA0-A9CDCE0F4C58}">
      <dgm:prSet phldrT="[Text]"/>
      <dgm:spPr/>
      <dgm:t>
        <a:bodyPr/>
        <a:lstStyle/>
        <a:p>
          <a:pPr algn="ctr" defTabSz="914400">
            <a:buNone/>
          </a:pPr>
          <a:r>
            <a:rPr lang="es-ES" noProof="1"/>
            <a:t>Sprint 2</a:t>
          </a:r>
        </a:p>
      </dgm:t>
    </dgm:pt>
    <dgm:pt modelId="{B503D57E-B88B-42C1-9990-439FB88B1A35}" type="sibTrans" cxnId="{103B6B91-8CC9-4D40-B800-3DD59F11CB88}">
      <dgm:prSet/>
      <dgm:spPr/>
      <dgm:t>
        <a:bodyPr/>
        <a:lstStyle/>
        <a:p>
          <a:endParaRPr lang="en-US"/>
        </a:p>
      </dgm:t>
    </dgm:pt>
    <dgm:pt modelId="{0542F929-D3C4-4E9C-A3C8-6EF7FF18FFBD}" type="parTrans" cxnId="{103B6B91-8CC9-4D40-B800-3DD59F11CB88}">
      <dgm:prSet/>
      <dgm:spPr/>
      <dgm:t>
        <a:bodyPr/>
        <a:lstStyle/>
        <a:p>
          <a:endParaRPr lang="en-US"/>
        </a:p>
      </dgm:t>
    </dgm:pt>
    <dgm:pt modelId="{40E12312-4E0D-450D-9AAA-BFB8640D299D}">
      <dgm:prSet phldrT="[Text]"/>
      <dgm:spPr/>
      <dgm:t>
        <a:bodyPr/>
        <a:lstStyle/>
        <a:p>
          <a:pPr algn="ctr" defTabSz="914400">
            <a:buNone/>
          </a:pPr>
          <a:r>
            <a:rPr lang="es-ES" noProof="1"/>
            <a:t>Sprint 3</a:t>
          </a:r>
        </a:p>
      </dgm:t>
    </dgm:pt>
    <dgm:pt modelId="{67FCED06-EB10-4B9E-B23B-8A322A1666CB}" type="parTrans" cxnId="{6A336450-0DAD-4877-A8AF-D3C854AE2B19}">
      <dgm:prSet/>
      <dgm:spPr/>
      <dgm:t>
        <a:bodyPr/>
        <a:lstStyle/>
        <a:p>
          <a:endParaRPr lang="es-CO"/>
        </a:p>
      </dgm:t>
    </dgm:pt>
    <dgm:pt modelId="{99AB3C1D-DF3D-4244-BF13-B93EE3137C22}" type="sibTrans" cxnId="{6A336450-0DAD-4877-A8AF-D3C854AE2B19}">
      <dgm:prSet/>
      <dgm:spPr/>
      <dgm:t>
        <a:bodyPr/>
        <a:lstStyle/>
        <a:p>
          <a:endParaRPr lang="es-CO"/>
        </a:p>
      </dgm:t>
    </dgm:pt>
    <dgm:pt modelId="{E121E861-4C5B-43B7-A5F2-4715B11A82FC}">
      <dgm:prSet phldrT="[Text]"/>
      <dgm:spPr/>
      <dgm:t>
        <a:bodyPr/>
        <a:lstStyle/>
        <a:p>
          <a:pPr algn="ctr" defTabSz="914400">
            <a:buNone/>
          </a:pPr>
          <a:r>
            <a:rPr lang="es-ES" noProof="1"/>
            <a:t>Fin del juego</a:t>
          </a:r>
        </a:p>
      </dgm:t>
    </dgm:pt>
    <dgm:pt modelId="{2FA8F355-4AEE-4B23-84FF-9FCC8D5AC516}" type="parTrans" cxnId="{06687D25-6C32-4945-AF3F-489B3796C814}">
      <dgm:prSet/>
      <dgm:spPr/>
      <dgm:t>
        <a:bodyPr/>
        <a:lstStyle/>
        <a:p>
          <a:endParaRPr lang="es-CO"/>
        </a:p>
      </dgm:t>
    </dgm:pt>
    <dgm:pt modelId="{425797E7-234E-4D56-97C5-1457E4D9B703}" type="sibTrans" cxnId="{06687D25-6C32-4945-AF3F-489B3796C814}">
      <dgm:prSet/>
      <dgm:spPr/>
      <dgm:t>
        <a:bodyPr/>
        <a:lstStyle/>
        <a:p>
          <a:endParaRPr lang="es-CO"/>
        </a:p>
      </dgm:t>
    </dgm:pt>
    <dgm:pt modelId="{2996A452-94A3-4E0D-943F-05FF6D9A7027}">
      <dgm:prSet phldrT="[Text]"/>
      <dgm:spPr/>
      <dgm:t>
        <a:bodyPr/>
        <a:lstStyle/>
        <a:p>
          <a:pPr algn="ctr" defTabSz="914400">
            <a:buNone/>
          </a:pPr>
          <a:r>
            <a:rPr lang="es-ES" noProof="1"/>
            <a:t>Oro para desbloquear</a:t>
          </a:r>
        </a:p>
      </dgm:t>
    </dgm:pt>
    <dgm:pt modelId="{44D19555-C48F-4B5F-91BC-CF4C45251B8B}" type="parTrans" cxnId="{4778E6F1-6615-49B7-8CF1-DF18DF42F531}">
      <dgm:prSet/>
      <dgm:spPr/>
      <dgm:t>
        <a:bodyPr/>
        <a:lstStyle/>
        <a:p>
          <a:endParaRPr lang="es-CO"/>
        </a:p>
      </dgm:t>
    </dgm:pt>
    <dgm:pt modelId="{B6F4341A-7E0E-4525-A4E7-CCC22A9C49C6}" type="sibTrans" cxnId="{4778E6F1-6615-49B7-8CF1-DF18DF42F531}">
      <dgm:prSet/>
      <dgm:spPr/>
      <dgm:t>
        <a:bodyPr/>
        <a:lstStyle/>
        <a:p>
          <a:endParaRPr lang="es-CO"/>
        </a:p>
      </dgm:t>
    </dgm:pt>
    <dgm:pt modelId="{B0B0FB1E-8891-417F-83FE-350213D35D24}">
      <dgm:prSet phldrT="[Text]" custT="1"/>
      <dgm:spPr/>
      <dgm:t>
        <a:bodyPr/>
        <a:lstStyle/>
        <a:p>
          <a:pPr algn="l" defTabSz="914400">
            <a:buNone/>
          </a:pPr>
          <a:r>
            <a:rPr lang="es-ES" sz="1700" noProof="1"/>
            <a:t>Progreso durante partida</a:t>
          </a:r>
        </a:p>
      </dgm:t>
    </dgm:pt>
    <dgm:pt modelId="{BC774270-FBDE-458B-AE9E-8E32900FBD18}" type="parTrans" cxnId="{ED354C02-857A-4B34-B990-178F32021A78}">
      <dgm:prSet/>
      <dgm:spPr/>
      <dgm:t>
        <a:bodyPr/>
        <a:lstStyle/>
        <a:p>
          <a:endParaRPr lang="es-CO"/>
        </a:p>
      </dgm:t>
    </dgm:pt>
    <dgm:pt modelId="{4F481638-2BFC-44AB-B747-09656B0B7D6B}" type="sibTrans" cxnId="{ED354C02-857A-4B34-B990-178F32021A78}">
      <dgm:prSet/>
      <dgm:spPr/>
      <dgm:t>
        <a:bodyPr/>
        <a:lstStyle/>
        <a:p>
          <a:endParaRPr lang="es-CO"/>
        </a:p>
      </dgm:t>
    </dgm:pt>
    <dgm:pt modelId="{0746AFD6-81AF-4A03-965B-E5FD2AC99902}" type="pres">
      <dgm:prSet presAssocID="{9EFDE1E0-36B2-42FD-8BC1-DEC0FAC5CDC6}" presName="Name0" presStyleCnt="0">
        <dgm:presLayoutVars>
          <dgm:chMax val="7"/>
          <dgm:chPref val="7"/>
          <dgm:dir/>
          <dgm:animLvl val="lvl"/>
        </dgm:presLayoutVars>
      </dgm:prSet>
      <dgm:spPr/>
    </dgm:pt>
    <dgm:pt modelId="{B8A5ADE6-C095-47F2-9BD8-3724EF926095}" type="pres">
      <dgm:prSet presAssocID="{70FEEDF0-9ED0-4D7F-AB97-F24DEA096723}" presName="Accent1" presStyleCnt="0"/>
      <dgm:spPr/>
    </dgm:pt>
    <dgm:pt modelId="{8BB83C97-51F0-45C6-863A-E48679F22BC5}" type="pres">
      <dgm:prSet presAssocID="{70FEEDF0-9ED0-4D7F-AB97-F24DEA096723}" presName="Accent" presStyleLbl="node1" presStyleIdx="0" presStyleCnt="4"/>
      <dgm:spPr/>
    </dgm:pt>
    <dgm:pt modelId="{82171282-A646-4576-AB4C-5C8A06136ED3}" type="pres">
      <dgm:prSet presAssocID="{70FEEDF0-9ED0-4D7F-AB97-F24DEA096723}" presName="Child1" presStyleLbl="revTx" presStyleIdx="0" presStyleCnt="8" custScaleX="218355" custLinFactNeighborX="66674" custLinFactNeighborY="3352">
        <dgm:presLayoutVars>
          <dgm:chMax val="0"/>
          <dgm:chPref val="0"/>
          <dgm:bulletEnabled val="1"/>
        </dgm:presLayoutVars>
      </dgm:prSet>
      <dgm:spPr/>
    </dgm:pt>
    <dgm:pt modelId="{2B9101F4-B5D1-4AB7-BC83-753D06A88415}" type="pres">
      <dgm:prSet presAssocID="{70FEEDF0-9ED0-4D7F-AB97-F24DEA096723}" presName="Parent1" presStyleLbl="revTx" presStyleIdx="1" presStyleCnt="8">
        <dgm:presLayoutVars>
          <dgm:chMax val="1"/>
          <dgm:chPref val="1"/>
          <dgm:bulletEnabled val="1"/>
        </dgm:presLayoutVars>
      </dgm:prSet>
      <dgm:spPr/>
    </dgm:pt>
    <dgm:pt modelId="{B0171226-5F6F-46D7-A086-FBEC234F8B16}" type="pres">
      <dgm:prSet presAssocID="{902514D4-9367-48BD-AB98-415C361E8095}" presName="Accent2" presStyleCnt="0"/>
      <dgm:spPr/>
    </dgm:pt>
    <dgm:pt modelId="{12D2183B-C8C1-4ADD-8BFA-63A0024D79DB}" type="pres">
      <dgm:prSet presAssocID="{902514D4-9367-48BD-AB98-415C361E8095}" presName="Accent" presStyleLbl="node1" presStyleIdx="1" presStyleCnt="4"/>
      <dgm:spPr/>
    </dgm:pt>
    <dgm:pt modelId="{70C1DE5F-E546-40C4-BD85-991075EDD397}" type="pres">
      <dgm:prSet presAssocID="{902514D4-9367-48BD-AB98-415C361E8095}" presName="Child2" presStyleLbl="revTx" presStyleIdx="2" presStyleCnt="8" custScaleX="290606" custLinFactNeighborX="86808" custLinFactNeighborY="-5814">
        <dgm:presLayoutVars>
          <dgm:chMax val="0"/>
          <dgm:chPref val="0"/>
          <dgm:bulletEnabled val="1"/>
        </dgm:presLayoutVars>
      </dgm:prSet>
      <dgm:spPr/>
    </dgm:pt>
    <dgm:pt modelId="{3B78D843-97C6-4548-AE47-4EB3C6DD0002}" type="pres">
      <dgm:prSet presAssocID="{902514D4-9367-48BD-AB98-415C361E8095}" presName="Parent2" presStyleLbl="revTx" presStyleIdx="3" presStyleCnt="8">
        <dgm:presLayoutVars>
          <dgm:chMax val="1"/>
          <dgm:chPref val="1"/>
          <dgm:bulletEnabled val="1"/>
        </dgm:presLayoutVars>
      </dgm:prSet>
      <dgm:spPr/>
    </dgm:pt>
    <dgm:pt modelId="{8B8BCA71-0418-4FC6-B4F5-B35487290DCC}" type="pres">
      <dgm:prSet presAssocID="{42DDB17B-32B6-4380-AEA0-A9CDCE0F4C58}" presName="Accent3" presStyleCnt="0"/>
      <dgm:spPr/>
    </dgm:pt>
    <dgm:pt modelId="{339FCDE6-ACB1-4FC6-B770-034DE4C59DA1}" type="pres">
      <dgm:prSet presAssocID="{42DDB17B-32B6-4380-AEA0-A9CDCE0F4C58}" presName="Accent" presStyleLbl="node1" presStyleIdx="2" presStyleCnt="4"/>
      <dgm:spPr/>
    </dgm:pt>
    <dgm:pt modelId="{8C3432F3-E668-4805-891D-92D6D14E5F8F}" type="pres">
      <dgm:prSet presAssocID="{42DDB17B-32B6-4380-AEA0-A9CDCE0F4C58}" presName="Child3" presStyleLbl="revTx" presStyleIdx="4" presStyleCnt="8" custScaleX="190794" custLinFactNeighborX="35740" custLinFactNeighborY="8722">
        <dgm:presLayoutVars>
          <dgm:chMax val="0"/>
          <dgm:chPref val="0"/>
          <dgm:bulletEnabled val="1"/>
        </dgm:presLayoutVars>
      </dgm:prSet>
      <dgm:spPr/>
    </dgm:pt>
    <dgm:pt modelId="{E9B6DAA4-700D-4301-B39E-322B028497DF}" type="pres">
      <dgm:prSet presAssocID="{42DDB17B-32B6-4380-AEA0-A9CDCE0F4C58}" presName="Parent3" presStyleLbl="revTx" presStyleIdx="5" presStyleCnt="8">
        <dgm:presLayoutVars>
          <dgm:chMax val="1"/>
          <dgm:chPref val="1"/>
          <dgm:bulletEnabled val="1"/>
        </dgm:presLayoutVars>
      </dgm:prSet>
      <dgm:spPr/>
    </dgm:pt>
    <dgm:pt modelId="{C4ABA56B-5176-420E-B6E5-C0EE9380DE5E}" type="pres">
      <dgm:prSet presAssocID="{40E12312-4E0D-450D-9AAA-BFB8640D299D}" presName="Accent4" presStyleCnt="0"/>
      <dgm:spPr/>
    </dgm:pt>
    <dgm:pt modelId="{C720A9B7-4C2F-4AD4-AF72-F7AB2F67A913}" type="pres">
      <dgm:prSet presAssocID="{40E12312-4E0D-450D-9AAA-BFB8640D299D}" presName="Accent" presStyleLbl="node1" presStyleIdx="3" presStyleCnt="4"/>
      <dgm:spPr/>
    </dgm:pt>
    <dgm:pt modelId="{04E0679D-685D-4FD1-9CAB-D79537F815FF}" type="pres">
      <dgm:prSet presAssocID="{40E12312-4E0D-450D-9AAA-BFB8640D299D}" presName="Child4" presStyleLbl="revTx" presStyleIdx="6" presStyleCnt="8" custScaleX="202605" custLinFactNeighborX="50156" custLinFactNeighborY="15989">
        <dgm:presLayoutVars>
          <dgm:chMax val="0"/>
          <dgm:chPref val="0"/>
          <dgm:bulletEnabled val="1"/>
        </dgm:presLayoutVars>
      </dgm:prSet>
      <dgm:spPr/>
    </dgm:pt>
    <dgm:pt modelId="{2F995D9F-3520-4D47-8ED1-80DBA21A4911}" type="pres">
      <dgm:prSet presAssocID="{40E12312-4E0D-450D-9AAA-BFB8640D299D}" presName="Parent4" presStyleLbl="revTx" presStyleIdx="7" presStyleCnt="8">
        <dgm:presLayoutVars>
          <dgm:chMax val="1"/>
          <dgm:chPref val="1"/>
          <dgm:bulletEnabled val="1"/>
        </dgm:presLayoutVars>
      </dgm:prSet>
      <dgm:spPr/>
    </dgm:pt>
  </dgm:ptLst>
  <dgm:cxnLst>
    <dgm:cxn modelId="{ED354C02-857A-4B34-B990-178F32021A78}" srcId="{902514D4-9367-48BD-AB98-415C361E8095}" destId="{B0B0FB1E-8891-417F-83FE-350213D35D24}" srcOrd="1" destOrd="0" parTransId="{BC774270-FBDE-458B-AE9E-8E32900FBD18}" sibTransId="{4F481638-2BFC-44AB-B747-09656B0B7D6B}"/>
    <dgm:cxn modelId="{3064ED05-7C34-49F7-BF9D-60BA36B6C51D}" type="presOf" srcId="{9EFDE1E0-36B2-42FD-8BC1-DEC0FAC5CDC6}" destId="{0746AFD6-81AF-4A03-965B-E5FD2AC99902}" srcOrd="0" destOrd="0" presId="urn:microsoft.com/office/officeart/2009/layout/CircleArrowProcess"/>
    <dgm:cxn modelId="{E7EC4B07-4E3A-4132-8A27-A825B49C3363}" type="presOf" srcId="{42DDB17B-32B6-4380-AEA0-A9CDCE0F4C58}" destId="{E9B6DAA4-700D-4301-B39E-322B028497DF}" srcOrd="0" destOrd="0" presId="urn:microsoft.com/office/officeart/2009/layout/CircleArrowProcess"/>
    <dgm:cxn modelId="{B8456D1F-E958-4494-9E0C-E45741521080}" type="presOf" srcId="{12A28CF0-4E84-404B-BD05-C93E11DD70AF}" destId="{04E0679D-685D-4FD1-9CAB-D79537F815FF}" srcOrd="0" destOrd="1" presId="urn:microsoft.com/office/officeart/2009/layout/CircleArrowProcess"/>
    <dgm:cxn modelId="{06687D25-6C32-4945-AF3F-489B3796C814}" srcId="{42DDB17B-32B6-4380-AEA0-A9CDCE0F4C58}" destId="{E121E861-4C5B-43B7-A5F2-4715B11A82FC}" srcOrd="0" destOrd="0" parTransId="{2FA8F355-4AEE-4B23-84FF-9FCC8D5AC516}" sibTransId="{425797E7-234E-4D56-97C5-1457E4D9B703}"/>
    <dgm:cxn modelId="{4C2A5A26-5025-48CA-8757-26716371073A}" type="presOf" srcId="{BCC44E0D-2E84-42AD-BFBC-B1DB0B59B688}" destId="{70C1DE5F-E546-40C4-BD85-991075EDD397}" srcOrd="0" destOrd="0" presId="urn:microsoft.com/office/officeart/2009/layout/CircleArrowProcess"/>
    <dgm:cxn modelId="{7EF1D628-2150-466C-8470-211A614242FE}" type="presOf" srcId="{40E12312-4E0D-450D-9AAA-BFB8640D299D}" destId="{2F995D9F-3520-4D47-8ED1-80DBA21A4911}" srcOrd="0" destOrd="0" presId="urn:microsoft.com/office/officeart/2009/layout/CircleArrowProcess"/>
    <dgm:cxn modelId="{21EFD43D-4327-44DA-9B9E-C6C681F1369C}" type="presOf" srcId="{3983B1D4-E9F3-40E6-BD23-7E703B845062}" destId="{82171282-A646-4576-AB4C-5C8A06136ED3}" srcOrd="0" destOrd="0" presId="urn:microsoft.com/office/officeart/2009/layout/CircleArrowProcess"/>
    <dgm:cxn modelId="{395FC96C-C2A4-4B8A-B549-56C370EED1B4}" type="presOf" srcId="{2996A452-94A3-4E0D-943F-05FF6D9A7027}" destId="{8C3432F3-E668-4805-891D-92D6D14E5F8F}" srcOrd="0" destOrd="1" presId="urn:microsoft.com/office/officeart/2009/layout/CircleArrowProcess"/>
    <dgm:cxn modelId="{664DFF4C-E1B0-4AE3-9A2D-2413214F1402}" srcId="{902514D4-9367-48BD-AB98-415C361E8095}" destId="{BCC44E0D-2E84-42AD-BFBC-B1DB0B59B688}" srcOrd="0" destOrd="0" parTransId="{7E0E6D07-FB18-4817-BC96-566987AEC0E5}" sibTransId="{B6560097-BCA9-4F02-8ED2-12737AEC23F1}"/>
    <dgm:cxn modelId="{6A336450-0DAD-4877-A8AF-D3C854AE2B19}" srcId="{9EFDE1E0-36B2-42FD-8BC1-DEC0FAC5CDC6}" destId="{40E12312-4E0D-450D-9AAA-BFB8640D299D}" srcOrd="3" destOrd="0" parTransId="{67FCED06-EB10-4B9E-B23B-8A322A1666CB}" sibTransId="{99AB3C1D-DF3D-4244-BF13-B93EE3137C22}"/>
    <dgm:cxn modelId="{26755254-41E9-4B8D-9575-AED9C008015C}" srcId="{9EFDE1E0-36B2-42FD-8BC1-DEC0FAC5CDC6}" destId="{70FEEDF0-9ED0-4D7F-AB97-F24DEA096723}" srcOrd="0" destOrd="0" parTransId="{6A0DD80F-58E3-4F5A-8C14-0C7F080FC469}" sibTransId="{5AEE57B6-452E-4D6B-9FEC-128B713CC6B5}"/>
    <dgm:cxn modelId="{4BFF187C-EE74-4927-8D87-DACD832AEE47}" type="presOf" srcId="{E121E861-4C5B-43B7-A5F2-4715B11A82FC}" destId="{8C3432F3-E668-4805-891D-92D6D14E5F8F}" srcOrd="0" destOrd="0" presId="urn:microsoft.com/office/officeart/2009/layout/CircleArrowProcess"/>
    <dgm:cxn modelId="{EC73D28B-E1B0-4A21-84D6-9486C56E714D}" srcId="{9EFDE1E0-36B2-42FD-8BC1-DEC0FAC5CDC6}" destId="{902514D4-9367-48BD-AB98-415C361E8095}" srcOrd="1" destOrd="0" parTransId="{8583B2DE-149D-4FA0-B8A4-627F65C95D74}" sibTransId="{E602F495-06AD-4078-A149-C6C8558402F7}"/>
    <dgm:cxn modelId="{103B6B91-8CC9-4D40-B800-3DD59F11CB88}" srcId="{9EFDE1E0-36B2-42FD-8BC1-DEC0FAC5CDC6}" destId="{42DDB17B-32B6-4380-AEA0-A9CDCE0F4C58}" srcOrd="2" destOrd="0" parTransId="{0542F929-D3C4-4E9C-A3C8-6EF7FF18FFBD}" sibTransId="{B503D57E-B88B-42C1-9990-439FB88B1A35}"/>
    <dgm:cxn modelId="{8DB3209A-5324-4F1C-A73A-142245682CBC}" type="presOf" srcId="{B0B0FB1E-8891-417F-83FE-350213D35D24}" destId="{70C1DE5F-E546-40C4-BD85-991075EDD397}" srcOrd="0" destOrd="1" presId="urn:microsoft.com/office/officeart/2009/layout/CircleArrowProcess"/>
    <dgm:cxn modelId="{29D9DA9A-1D8E-442F-A233-7599ADA5288A}" type="presOf" srcId="{8DC3B0AC-5266-485C-BEE0-5EA316ED6351}" destId="{04E0679D-685D-4FD1-9CAB-D79537F815FF}" srcOrd="0" destOrd="0" presId="urn:microsoft.com/office/officeart/2009/layout/CircleArrowProcess"/>
    <dgm:cxn modelId="{B01C33A7-8A0C-4A88-A482-547561053F08}" type="presOf" srcId="{70FEEDF0-9ED0-4D7F-AB97-F24DEA096723}" destId="{2B9101F4-B5D1-4AB7-BC83-753D06A88415}" srcOrd="0" destOrd="0" presId="urn:microsoft.com/office/officeart/2009/layout/CircleArrowProcess"/>
    <dgm:cxn modelId="{EE2D7EB0-2491-4620-9484-128EFCB0CCFB}" srcId="{70FEEDF0-9ED0-4D7F-AB97-F24DEA096723}" destId="{3983B1D4-E9F3-40E6-BD23-7E703B845062}" srcOrd="0" destOrd="0" parTransId="{4F492F41-738A-495A-BD66-62C92425C206}" sibTransId="{C87237CF-A497-41CE-A1FA-5B148B026A29}"/>
    <dgm:cxn modelId="{79494CE5-F3E4-42F2-B0AE-1B3CE34EF240}" type="presOf" srcId="{902514D4-9367-48BD-AB98-415C361E8095}" destId="{3B78D843-97C6-4548-AE47-4EB3C6DD0002}" srcOrd="0" destOrd="0" presId="urn:microsoft.com/office/officeart/2009/layout/CircleArrowProcess"/>
    <dgm:cxn modelId="{D9AB0AE6-F18B-4A70-BFB4-908F5D928CC4}" srcId="{40E12312-4E0D-450D-9AAA-BFB8640D299D}" destId="{8DC3B0AC-5266-485C-BEE0-5EA316ED6351}" srcOrd="0" destOrd="0" parTransId="{4AF62E0A-68C0-4E36-A271-5E981705ABD4}" sibTransId="{09B5E930-7BFA-4193-A015-8BA2F8D85EED}"/>
    <dgm:cxn modelId="{297128EE-1E8D-4F19-99A9-24D20B8B8DEE}" srcId="{40E12312-4E0D-450D-9AAA-BFB8640D299D}" destId="{12A28CF0-4E84-404B-BD05-C93E11DD70AF}" srcOrd="1" destOrd="0" parTransId="{A8D02A92-D95A-43FA-89EC-C2659BCB74B4}" sibTransId="{8CF69FEC-4148-4199-8D68-EFD55841612F}"/>
    <dgm:cxn modelId="{4778E6F1-6615-49B7-8CF1-DF18DF42F531}" srcId="{42DDB17B-32B6-4380-AEA0-A9CDCE0F4C58}" destId="{2996A452-94A3-4E0D-943F-05FF6D9A7027}" srcOrd="1" destOrd="0" parTransId="{44D19555-C48F-4B5F-91BC-CF4C45251B8B}" sibTransId="{B6F4341A-7E0E-4525-A4E7-CCC22A9C49C6}"/>
    <dgm:cxn modelId="{F80B6E4E-8530-407B-B095-0491343B2370}" type="presParOf" srcId="{0746AFD6-81AF-4A03-965B-E5FD2AC99902}" destId="{B8A5ADE6-C095-47F2-9BD8-3724EF926095}" srcOrd="0" destOrd="0" presId="urn:microsoft.com/office/officeart/2009/layout/CircleArrowProcess"/>
    <dgm:cxn modelId="{F4038CEC-1F82-4468-9968-6BDEB5BCB1D6}" type="presParOf" srcId="{B8A5ADE6-C095-47F2-9BD8-3724EF926095}" destId="{8BB83C97-51F0-45C6-863A-E48679F22BC5}" srcOrd="0" destOrd="0" presId="urn:microsoft.com/office/officeart/2009/layout/CircleArrowProcess"/>
    <dgm:cxn modelId="{55DC85B6-6B38-4AB7-9B24-C2B37206D323}" type="presParOf" srcId="{0746AFD6-81AF-4A03-965B-E5FD2AC99902}" destId="{82171282-A646-4576-AB4C-5C8A06136ED3}" srcOrd="1" destOrd="0" presId="urn:microsoft.com/office/officeart/2009/layout/CircleArrowProcess"/>
    <dgm:cxn modelId="{0845DD23-B2D5-47E4-8AF6-83BE4803B21A}" type="presParOf" srcId="{0746AFD6-81AF-4A03-965B-E5FD2AC99902}" destId="{2B9101F4-B5D1-4AB7-BC83-753D06A88415}" srcOrd="2" destOrd="0" presId="urn:microsoft.com/office/officeart/2009/layout/CircleArrowProcess"/>
    <dgm:cxn modelId="{8128141F-BD00-4108-8A72-24EE4BB3DCA8}" type="presParOf" srcId="{0746AFD6-81AF-4A03-965B-E5FD2AC99902}" destId="{B0171226-5F6F-46D7-A086-FBEC234F8B16}" srcOrd="3" destOrd="0" presId="urn:microsoft.com/office/officeart/2009/layout/CircleArrowProcess"/>
    <dgm:cxn modelId="{0BF98C15-403A-4D82-A0D1-B2231418C414}" type="presParOf" srcId="{B0171226-5F6F-46D7-A086-FBEC234F8B16}" destId="{12D2183B-C8C1-4ADD-8BFA-63A0024D79DB}" srcOrd="0" destOrd="0" presId="urn:microsoft.com/office/officeart/2009/layout/CircleArrowProcess"/>
    <dgm:cxn modelId="{F7508149-08B4-4ED6-8302-E28B1B863D6A}" type="presParOf" srcId="{0746AFD6-81AF-4A03-965B-E5FD2AC99902}" destId="{70C1DE5F-E546-40C4-BD85-991075EDD397}" srcOrd="4" destOrd="0" presId="urn:microsoft.com/office/officeart/2009/layout/CircleArrowProcess"/>
    <dgm:cxn modelId="{D6D75EF9-DE53-4B8C-A531-5C61C815105A}" type="presParOf" srcId="{0746AFD6-81AF-4A03-965B-E5FD2AC99902}" destId="{3B78D843-97C6-4548-AE47-4EB3C6DD0002}" srcOrd="5" destOrd="0" presId="urn:microsoft.com/office/officeart/2009/layout/CircleArrowProcess"/>
    <dgm:cxn modelId="{19513AD3-0E1A-4935-967C-A4F77493A7E9}" type="presParOf" srcId="{0746AFD6-81AF-4A03-965B-E5FD2AC99902}" destId="{8B8BCA71-0418-4FC6-B4F5-B35487290DCC}" srcOrd="6" destOrd="0" presId="urn:microsoft.com/office/officeart/2009/layout/CircleArrowProcess"/>
    <dgm:cxn modelId="{95191E7D-4CAF-427E-B44F-C2028AC2A9DD}" type="presParOf" srcId="{8B8BCA71-0418-4FC6-B4F5-B35487290DCC}" destId="{339FCDE6-ACB1-4FC6-B770-034DE4C59DA1}" srcOrd="0" destOrd="0" presId="urn:microsoft.com/office/officeart/2009/layout/CircleArrowProcess"/>
    <dgm:cxn modelId="{68575A24-9AD9-4B63-87A3-F58DBFA2C085}" type="presParOf" srcId="{0746AFD6-81AF-4A03-965B-E5FD2AC99902}" destId="{8C3432F3-E668-4805-891D-92D6D14E5F8F}" srcOrd="7" destOrd="0" presId="urn:microsoft.com/office/officeart/2009/layout/CircleArrowProcess"/>
    <dgm:cxn modelId="{9BACA190-ED80-4705-BD59-6402124B917D}" type="presParOf" srcId="{0746AFD6-81AF-4A03-965B-E5FD2AC99902}" destId="{E9B6DAA4-700D-4301-B39E-322B028497DF}" srcOrd="8" destOrd="0" presId="urn:microsoft.com/office/officeart/2009/layout/CircleArrowProcess"/>
    <dgm:cxn modelId="{CCCF60B7-5A24-40AD-BADE-79CB406B3A9D}" type="presParOf" srcId="{0746AFD6-81AF-4A03-965B-E5FD2AC99902}" destId="{C4ABA56B-5176-420E-B6E5-C0EE9380DE5E}" srcOrd="9" destOrd="0" presId="urn:microsoft.com/office/officeart/2009/layout/CircleArrowProcess"/>
    <dgm:cxn modelId="{14C2871D-1577-442A-8DAA-CBDED51BBE3A}" type="presParOf" srcId="{C4ABA56B-5176-420E-B6E5-C0EE9380DE5E}" destId="{C720A9B7-4C2F-4AD4-AF72-F7AB2F67A913}" srcOrd="0" destOrd="0" presId="urn:microsoft.com/office/officeart/2009/layout/CircleArrowProcess"/>
    <dgm:cxn modelId="{8B213C64-460E-4BD4-8E7B-8858B98345CD}" type="presParOf" srcId="{0746AFD6-81AF-4A03-965B-E5FD2AC99902}" destId="{04E0679D-685D-4FD1-9CAB-D79537F815FF}" srcOrd="10" destOrd="0" presId="urn:microsoft.com/office/officeart/2009/layout/CircleArrowProcess"/>
    <dgm:cxn modelId="{542ADCAF-E94E-453B-B6A3-28C0C75F8EE2}" type="presParOf" srcId="{0746AFD6-81AF-4A03-965B-E5FD2AC99902}" destId="{2F995D9F-3520-4D47-8ED1-80DBA21A4911}" srcOrd="1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83C97-51F0-45C6-863A-E48679F22BC5}">
      <dsp:nvSpPr>
        <dsp:cNvPr id="0" name=""/>
        <dsp:cNvSpPr/>
      </dsp:nvSpPr>
      <dsp:spPr>
        <a:xfrm>
          <a:off x="1589637" y="0"/>
          <a:ext cx="2196281" cy="2196504"/>
        </a:xfrm>
        <a:prstGeom prst="circularArrow">
          <a:avLst>
            <a:gd name="adj1" fmla="val 10980"/>
            <a:gd name="adj2" fmla="val 1142322"/>
            <a:gd name="adj3" fmla="val 4500000"/>
            <a:gd name="adj4" fmla="val 10800000"/>
            <a:gd name="adj5" fmla="val 12500"/>
          </a:avLst>
        </a:prstGeom>
        <a:gradFill rotWithShape="0">
          <a:gsLst>
            <a:gs pos="0">
              <a:schemeClr val="accent2">
                <a:hueOff val="0"/>
                <a:satOff val="0"/>
                <a:lumOff val="0"/>
                <a:alphaOff val="0"/>
                <a:shade val="63000"/>
              </a:schemeClr>
            </a:gs>
            <a:gs pos="30000">
              <a:schemeClr val="accent2">
                <a:hueOff val="0"/>
                <a:satOff val="0"/>
                <a:lumOff val="0"/>
                <a:alphaOff val="0"/>
                <a:shade val="90000"/>
                <a:satMod val="110000"/>
              </a:schemeClr>
            </a:gs>
            <a:gs pos="45000">
              <a:schemeClr val="accent2">
                <a:hueOff val="0"/>
                <a:satOff val="0"/>
                <a:lumOff val="0"/>
                <a:alphaOff val="0"/>
                <a:shade val="100000"/>
                <a:satMod val="118000"/>
              </a:schemeClr>
            </a:gs>
            <a:gs pos="55000">
              <a:schemeClr val="accent2">
                <a:hueOff val="0"/>
                <a:satOff val="0"/>
                <a:lumOff val="0"/>
                <a:alphaOff val="0"/>
                <a:shade val="100000"/>
                <a:satMod val="118000"/>
              </a:schemeClr>
            </a:gs>
            <a:gs pos="73000">
              <a:schemeClr val="accent2">
                <a:hueOff val="0"/>
                <a:satOff val="0"/>
                <a:lumOff val="0"/>
                <a:alphaOff val="0"/>
                <a:shade val="90000"/>
                <a:satMod val="110000"/>
              </a:schemeClr>
            </a:gs>
            <a:gs pos="100000">
              <a:schemeClr val="accent2">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2">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 modelId="{82171282-A646-4576-AB4C-5C8A06136ED3}">
      <dsp:nvSpPr>
        <dsp:cNvPr id="0" name=""/>
        <dsp:cNvSpPr/>
      </dsp:nvSpPr>
      <dsp:spPr>
        <a:xfrm>
          <a:off x="3881329" y="681073"/>
          <a:ext cx="2875075" cy="87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171450" algn="l" defTabSz="914400">
            <a:lnSpc>
              <a:spcPct val="90000"/>
            </a:lnSpc>
            <a:spcBef>
              <a:spcPct val="0"/>
            </a:spcBef>
            <a:spcAft>
              <a:spcPct val="15000"/>
            </a:spcAft>
            <a:buNone/>
          </a:pPr>
          <a:r>
            <a:rPr lang="es-ES" sz="1700" kern="1200" noProof="1"/>
            <a:t>Montar el entorno de desarrollo</a:t>
          </a:r>
        </a:p>
      </dsp:txBody>
      <dsp:txXfrm>
        <a:off x="3881329" y="681073"/>
        <a:ext cx="2875075" cy="873709"/>
      </dsp:txXfrm>
    </dsp:sp>
    <dsp:sp modelId="{2B9101F4-B5D1-4AB7-BC83-753D06A88415}">
      <dsp:nvSpPr>
        <dsp:cNvPr id="0" name=""/>
        <dsp:cNvSpPr/>
      </dsp:nvSpPr>
      <dsp:spPr>
        <a:xfrm>
          <a:off x="2074541" y="795075"/>
          <a:ext cx="1225649" cy="61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914400">
            <a:lnSpc>
              <a:spcPct val="90000"/>
            </a:lnSpc>
            <a:spcBef>
              <a:spcPct val="0"/>
            </a:spcBef>
            <a:spcAft>
              <a:spcPct val="35000"/>
            </a:spcAft>
            <a:buNone/>
          </a:pPr>
          <a:r>
            <a:rPr lang="es-ES" sz="2800" kern="1200" noProof="1"/>
            <a:t>Sprint 0</a:t>
          </a:r>
        </a:p>
      </dsp:txBody>
      <dsp:txXfrm>
        <a:off x="2074541" y="795075"/>
        <a:ext cx="1225649" cy="612761"/>
      </dsp:txXfrm>
    </dsp:sp>
    <dsp:sp modelId="{12D2183B-C8C1-4ADD-8BFA-63A0024D79DB}">
      <dsp:nvSpPr>
        <dsp:cNvPr id="0" name=""/>
        <dsp:cNvSpPr/>
      </dsp:nvSpPr>
      <dsp:spPr>
        <a:xfrm>
          <a:off x="979490" y="1262218"/>
          <a:ext cx="2196281" cy="2196504"/>
        </a:xfrm>
        <a:prstGeom prst="leftCircularArrow">
          <a:avLst>
            <a:gd name="adj1" fmla="val 10980"/>
            <a:gd name="adj2" fmla="val 1142322"/>
            <a:gd name="adj3" fmla="val 6300000"/>
            <a:gd name="adj4" fmla="val 18900000"/>
            <a:gd name="adj5" fmla="val 12500"/>
          </a:avLst>
        </a:prstGeom>
        <a:gradFill rotWithShape="0">
          <a:gsLst>
            <a:gs pos="0">
              <a:schemeClr val="accent3">
                <a:hueOff val="0"/>
                <a:satOff val="0"/>
                <a:lumOff val="0"/>
                <a:alphaOff val="0"/>
                <a:shade val="63000"/>
              </a:schemeClr>
            </a:gs>
            <a:gs pos="30000">
              <a:schemeClr val="accent3">
                <a:hueOff val="0"/>
                <a:satOff val="0"/>
                <a:lumOff val="0"/>
                <a:alphaOff val="0"/>
                <a:shade val="90000"/>
                <a:satMod val="110000"/>
              </a:schemeClr>
            </a:gs>
            <a:gs pos="45000">
              <a:schemeClr val="accent3">
                <a:hueOff val="0"/>
                <a:satOff val="0"/>
                <a:lumOff val="0"/>
                <a:alphaOff val="0"/>
                <a:shade val="100000"/>
                <a:satMod val="118000"/>
              </a:schemeClr>
            </a:gs>
            <a:gs pos="55000">
              <a:schemeClr val="accent3">
                <a:hueOff val="0"/>
                <a:satOff val="0"/>
                <a:lumOff val="0"/>
                <a:alphaOff val="0"/>
                <a:shade val="100000"/>
                <a:satMod val="118000"/>
              </a:schemeClr>
            </a:gs>
            <a:gs pos="73000">
              <a:schemeClr val="accent3">
                <a:hueOff val="0"/>
                <a:satOff val="0"/>
                <a:lumOff val="0"/>
                <a:alphaOff val="0"/>
                <a:shade val="90000"/>
                <a:satMod val="110000"/>
              </a:schemeClr>
            </a:gs>
            <a:gs pos="100000">
              <a:schemeClr val="accent3">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3">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 modelId="{70C1DE5F-E546-40C4-BD85-991075EDD397}">
      <dsp:nvSpPr>
        <dsp:cNvPr id="0" name=""/>
        <dsp:cNvSpPr/>
      </dsp:nvSpPr>
      <dsp:spPr>
        <a:xfrm>
          <a:off x="3031597" y="1878352"/>
          <a:ext cx="3826402" cy="87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171450" algn="l" defTabSz="914400">
            <a:lnSpc>
              <a:spcPct val="90000"/>
            </a:lnSpc>
            <a:spcBef>
              <a:spcPct val="0"/>
            </a:spcBef>
            <a:spcAft>
              <a:spcPct val="15000"/>
            </a:spcAft>
            <a:buNone/>
          </a:pPr>
          <a:r>
            <a:rPr lang="es-ES" sz="1700" kern="1200" noProof="1"/>
            <a:t>Seleccionar mundo / lvl</a:t>
          </a:r>
        </a:p>
        <a:p>
          <a:pPr marL="171450" lvl="1" indent="-171450" algn="l" defTabSz="914400">
            <a:lnSpc>
              <a:spcPct val="90000"/>
            </a:lnSpc>
            <a:spcBef>
              <a:spcPct val="0"/>
            </a:spcBef>
            <a:spcAft>
              <a:spcPct val="15000"/>
            </a:spcAft>
            <a:buNone/>
          </a:pPr>
          <a:r>
            <a:rPr lang="es-ES" sz="1700" kern="1200" noProof="1"/>
            <a:t>Progreso durante partida</a:t>
          </a:r>
        </a:p>
      </dsp:txBody>
      <dsp:txXfrm>
        <a:off x="3031597" y="1878352"/>
        <a:ext cx="3826402" cy="873709"/>
      </dsp:txXfrm>
    </dsp:sp>
    <dsp:sp modelId="{3B78D843-97C6-4548-AE47-4EB3C6DD0002}">
      <dsp:nvSpPr>
        <dsp:cNvPr id="0" name=""/>
        <dsp:cNvSpPr/>
      </dsp:nvSpPr>
      <dsp:spPr>
        <a:xfrm>
          <a:off x="1461922" y="2059623"/>
          <a:ext cx="1225649" cy="61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914400">
            <a:lnSpc>
              <a:spcPct val="90000"/>
            </a:lnSpc>
            <a:spcBef>
              <a:spcPct val="0"/>
            </a:spcBef>
            <a:spcAft>
              <a:spcPct val="35000"/>
            </a:spcAft>
            <a:buNone/>
          </a:pPr>
          <a:r>
            <a:rPr lang="es-ES" sz="2800" kern="1200" noProof="1"/>
            <a:t>Sprint 1</a:t>
          </a:r>
        </a:p>
      </dsp:txBody>
      <dsp:txXfrm>
        <a:off x="1461922" y="2059623"/>
        <a:ext cx="1225649" cy="612761"/>
      </dsp:txXfrm>
    </dsp:sp>
    <dsp:sp modelId="{339FCDE6-ACB1-4FC6-B770-034DE4C59DA1}">
      <dsp:nvSpPr>
        <dsp:cNvPr id="0" name=""/>
        <dsp:cNvSpPr/>
      </dsp:nvSpPr>
      <dsp:spPr>
        <a:xfrm>
          <a:off x="1589637" y="2529096"/>
          <a:ext cx="2196281" cy="2196504"/>
        </a:xfrm>
        <a:prstGeom prst="circularArrow">
          <a:avLst>
            <a:gd name="adj1" fmla="val 10980"/>
            <a:gd name="adj2" fmla="val 1142322"/>
            <a:gd name="adj3" fmla="val 4500000"/>
            <a:gd name="adj4" fmla="val 13500000"/>
            <a:gd name="adj5" fmla="val 12500"/>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 modelId="{8C3432F3-E668-4805-891D-92D6D14E5F8F}">
      <dsp:nvSpPr>
        <dsp:cNvPr id="0" name=""/>
        <dsp:cNvSpPr/>
      </dsp:nvSpPr>
      <dsp:spPr>
        <a:xfrm>
          <a:off x="3655469" y="3257088"/>
          <a:ext cx="2512180" cy="87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228600" lvl="1" indent="-228600" algn="ctr" defTabSz="914400">
            <a:lnSpc>
              <a:spcPct val="90000"/>
            </a:lnSpc>
            <a:spcBef>
              <a:spcPct val="0"/>
            </a:spcBef>
            <a:spcAft>
              <a:spcPct val="15000"/>
            </a:spcAft>
            <a:buNone/>
          </a:pPr>
          <a:r>
            <a:rPr lang="es-ES" sz="2000" kern="1200" noProof="1"/>
            <a:t>Fin del juego</a:t>
          </a:r>
        </a:p>
        <a:p>
          <a:pPr marL="228600" lvl="1" indent="-228600" algn="ctr" defTabSz="914400">
            <a:lnSpc>
              <a:spcPct val="90000"/>
            </a:lnSpc>
            <a:spcBef>
              <a:spcPct val="0"/>
            </a:spcBef>
            <a:spcAft>
              <a:spcPct val="15000"/>
            </a:spcAft>
            <a:buNone/>
          </a:pPr>
          <a:r>
            <a:rPr lang="es-ES" sz="2000" kern="1200" noProof="1"/>
            <a:t>Oro para desbloquear</a:t>
          </a:r>
        </a:p>
      </dsp:txBody>
      <dsp:txXfrm>
        <a:off x="3655469" y="3257088"/>
        <a:ext cx="2512180" cy="873709"/>
      </dsp:txXfrm>
    </dsp:sp>
    <dsp:sp modelId="{E9B6DAA4-700D-4301-B39E-322B028497DF}">
      <dsp:nvSpPr>
        <dsp:cNvPr id="0" name=""/>
        <dsp:cNvSpPr/>
      </dsp:nvSpPr>
      <dsp:spPr>
        <a:xfrm>
          <a:off x="2074541" y="3324172"/>
          <a:ext cx="1225649" cy="61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914400">
            <a:lnSpc>
              <a:spcPct val="90000"/>
            </a:lnSpc>
            <a:spcBef>
              <a:spcPct val="0"/>
            </a:spcBef>
            <a:spcAft>
              <a:spcPct val="35000"/>
            </a:spcAft>
            <a:buNone/>
          </a:pPr>
          <a:r>
            <a:rPr lang="es-ES" sz="2800" kern="1200" noProof="1"/>
            <a:t>Sprint 2</a:t>
          </a:r>
        </a:p>
      </dsp:txBody>
      <dsp:txXfrm>
        <a:off x="2074541" y="3324172"/>
        <a:ext cx="1225649" cy="612761"/>
      </dsp:txXfrm>
    </dsp:sp>
    <dsp:sp modelId="{C720A9B7-4C2F-4AD4-AF72-F7AB2F67A913}">
      <dsp:nvSpPr>
        <dsp:cNvPr id="0" name=""/>
        <dsp:cNvSpPr/>
      </dsp:nvSpPr>
      <dsp:spPr>
        <a:xfrm>
          <a:off x="1136044" y="3936933"/>
          <a:ext cx="1886882" cy="1887794"/>
        </a:xfrm>
        <a:prstGeom prst="blockArc">
          <a:avLst>
            <a:gd name="adj1" fmla="val 0"/>
            <a:gd name="adj2" fmla="val 18900000"/>
            <a:gd name="adj3" fmla="val 12740"/>
          </a:avLst>
        </a:prstGeom>
        <a:gradFill rotWithShape="0">
          <a:gsLst>
            <a:gs pos="0">
              <a:schemeClr val="accent5">
                <a:hueOff val="0"/>
                <a:satOff val="0"/>
                <a:lumOff val="0"/>
                <a:alphaOff val="0"/>
                <a:shade val="63000"/>
              </a:schemeClr>
            </a:gs>
            <a:gs pos="30000">
              <a:schemeClr val="accent5">
                <a:hueOff val="0"/>
                <a:satOff val="0"/>
                <a:lumOff val="0"/>
                <a:alphaOff val="0"/>
                <a:shade val="90000"/>
                <a:satMod val="110000"/>
              </a:schemeClr>
            </a:gs>
            <a:gs pos="45000">
              <a:schemeClr val="accent5">
                <a:hueOff val="0"/>
                <a:satOff val="0"/>
                <a:lumOff val="0"/>
                <a:alphaOff val="0"/>
                <a:shade val="100000"/>
                <a:satMod val="118000"/>
              </a:schemeClr>
            </a:gs>
            <a:gs pos="55000">
              <a:schemeClr val="accent5">
                <a:hueOff val="0"/>
                <a:satOff val="0"/>
                <a:lumOff val="0"/>
                <a:alphaOff val="0"/>
                <a:shade val="100000"/>
                <a:satMod val="118000"/>
              </a:schemeClr>
            </a:gs>
            <a:gs pos="73000">
              <a:schemeClr val="accent5">
                <a:hueOff val="0"/>
                <a:satOff val="0"/>
                <a:lumOff val="0"/>
                <a:alphaOff val="0"/>
                <a:shade val="90000"/>
                <a:satMod val="110000"/>
              </a:schemeClr>
            </a:gs>
            <a:gs pos="100000">
              <a:schemeClr val="accent5">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5">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 modelId="{04E0679D-685D-4FD1-9CAB-D79537F815FF}">
      <dsp:nvSpPr>
        <dsp:cNvPr id="0" name=""/>
        <dsp:cNvSpPr/>
      </dsp:nvSpPr>
      <dsp:spPr>
        <a:xfrm>
          <a:off x="3167679" y="4585129"/>
          <a:ext cx="2667695" cy="873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171450" lvl="1" indent="-171450" algn="l" defTabSz="914400">
            <a:lnSpc>
              <a:spcPct val="90000"/>
            </a:lnSpc>
            <a:spcBef>
              <a:spcPct val="0"/>
            </a:spcBef>
            <a:spcAft>
              <a:spcPct val="15000"/>
            </a:spcAft>
            <a:buNone/>
          </a:pPr>
          <a:r>
            <a:rPr lang="es-ES" sz="1700" kern="1200" noProof="1"/>
            <a:t>Selección personajes</a:t>
          </a:r>
        </a:p>
        <a:p>
          <a:pPr marL="171450" lvl="1" indent="-171450" algn="l" defTabSz="914400">
            <a:lnSpc>
              <a:spcPct val="90000"/>
            </a:lnSpc>
            <a:spcBef>
              <a:spcPct val="0"/>
            </a:spcBef>
            <a:spcAft>
              <a:spcPct val="15000"/>
            </a:spcAft>
            <a:buNone/>
          </a:pPr>
          <a:r>
            <a:rPr lang="es-ES" sz="1600" kern="1200" noProof="1"/>
            <a:t>Personaje desbloqueado</a:t>
          </a:r>
        </a:p>
      </dsp:txBody>
      <dsp:txXfrm>
        <a:off x="3167679" y="4585129"/>
        <a:ext cx="2667695" cy="873709"/>
      </dsp:txXfrm>
    </dsp:sp>
    <dsp:sp modelId="{2F995D9F-3520-4D47-8ED1-80DBA21A4911}">
      <dsp:nvSpPr>
        <dsp:cNvPr id="0" name=""/>
        <dsp:cNvSpPr/>
      </dsp:nvSpPr>
      <dsp:spPr>
        <a:xfrm>
          <a:off x="1461922" y="4588720"/>
          <a:ext cx="1225649" cy="61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914400">
            <a:lnSpc>
              <a:spcPct val="90000"/>
            </a:lnSpc>
            <a:spcBef>
              <a:spcPct val="0"/>
            </a:spcBef>
            <a:spcAft>
              <a:spcPct val="35000"/>
            </a:spcAft>
            <a:buNone/>
          </a:pPr>
          <a:r>
            <a:rPr lang="es-ES" sz="2800" kern="1200" noProof="1"/>
            <a:t>Sprint 3</a:t>
          </a:r>
        </a:p>
      </dsp:txBody>
      <dsp:txXfrm>
        <a:off x="1461922" y="4588720"/>
        <a:ext cx="1225649" cy="61276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BFBFCC-0E31-48A0-A880-072F6899D1D6}" type="datetimeFigureOut">
              <a:rPr lang="en-US"/>
              <a:t>12/21/2017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9B13EE-9412-42AB-AD24-C3CFF95C4A24}" type="slidenum">
              <a:rPr/>
              <a:t>‹Nº›</a:t>
            </a:fld>
            <a:endParaRPr/>
          </a:p>
        </p:txBody>
      </p:sp>
    </p:spTree>
    <p:extLst>
      <p:ext uri="{BB962C8B-B14F-4D97-AF65-F5344CB8AC3E}">
        <p14:creationId xmlns:p14="http://schemas.microsoft.com/office/powerpoint/2010/main" val="712571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F6D1E-3C8D-4917-BE0E-512A8CBFBE38}" type="datetimeFigureOut">
              <a:rPr lang="en-US"/>
              <a:t>12/21/2017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C5C6B-3CDA-41FA-BD55-5A736EEBCFD4}" type="slidenum">
              <a:rPr/>
              <a:t>‹Nº›</a:t>
            </a:fld>
            <a:endParaRPr/>
          </a:p>
        </p:txBody>
      </p:sp>
    </p:spTree>
    <p:extLst>
      <p:ext uri="{BB962C8B-B14F-4D97-AF65-F5344CB8AC3E}">
        <p14:creationId xmlns:p14="http://schemas.microsoft.com/office/powerpoint/2010/main" val="1354234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a:p>
        </p:txBody>
      </p:sp>
      <p:sp>
        <p:nvSpPr>
          <p:cNvPr id="4" name="Date Placeholder 3"/>
          <p:cNvSpPr>
            <a:spLocks noGrp="1"/>
          </p:cNvSpPr>
          <p:nvPr>
            <p:ph type="dt" sz="half" idx="10"/>
          </p:nvPr>
        </p:nvSpPr>
        <p:spPr/>
        <p:txBody>
          <a:bodyPr/>
          <a:lstStyle/>
          <a:p>
            <a:fld id="{A8224893-DBDA-4BFA-9CE1-4BFE7CD0F8CF}" type="datetime1">
              <a:rPr lang="en-US"/>
              <a:t>12/21/2017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5F4E5243-F52A-4D37-9694-EB26C6C31910}" type="datetime1">
              <a:rPr lang="en-US"/>
              <a:t>12/21/2017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s-ES"/>
              <a:t>Haga clic para modificar el estilo de título del patrón</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3A77B6E1-634A-48DC-9E8B-D894023267EF}" type="datetime1">
              <a:rPr lang="en-US"/>
              <a:t>12/21/2017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10"/>
          </p:nvPr>
        </p:nvSpPr>
        <p:spPr/>
        <p:txBody>
          <a:bodyPr/>
          <a:lstStyle/>
          <a:p>
            <a:fld id="{7B2D3E9E-A95C-48F2-B4BF-A71542E0BE9A}" type="datetime1">
              <a:rPr lang="en-US"/>
              <a:t>12/21/2017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50F84E2-2D7A-43CF-AC90-352A289A783A}" type="datetime1">
              <a:rPr lang="en-US"/>
              <a:t>12/21/2017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a:p>
        </p:txBody>
      </p:sp>
      <p:sp>
        <p:nvSpPr>
          <p:cNvPr id="3" name="Content Placeholder 2"/>
          <p:cNvSpPr>
            <a:spLocks noGrp="1"/>
          </p:cNvSpPr>
          <p:nvPr>
            <p:ph sz="half" idx="1"/>
          </p:nvPr>
        </p:nvSpPr>
        <p:spPr>
          <a:xfrm>
            <a:off x="838200" y="1828800"/>
            <a:ext cx="5181600" cy="4351337"/>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Content Placeholder 3"/>
          <p:cNvSpPr>
            <a:spLocks noGrp="1"/>
          </p:cNvSpPr>
          <p:nvPr>
            <p:ph sz="half" idx="2"/>
          </p:nvPr>
        </p:nvSpPr>
        <p:spPr>
          <a:xfrm>
            <a:off x="6172200" y="1828800"/>
            <a:ext cx="5181600" cy="4351337"/>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Date Placeholder 4"/>
          <p:cNvSpPr>
            <a:spLocks noGrp="1"/>
          </p:cNvSpPr>
          <p:nvPr>
            <p:ph type="dt" sz="half" idx="10"/>
          </p:nvPr>
        </p:nvSpPr>
        <p:spPr/>
        <p:txBody>
          <a:bodyPr/>
          <a:lstStyle/>
          <a:p>
            <a:fld id="{F12952B5-7A2F-4CC8-B7CE-9234E21C2837}" type="datetime1">
              <a:rPr lang="en-US"/>
              <a:t>12/21/2017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1248" y="1681851"/>
            <a:ext cx="5156200" cy="73152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41248" y="2507550"/>
            <a:ext cx="5156200" cy="37282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5" name="Text Placeholder 4"/>
          <p:cNvSpPr>
            <a:spLocks noGrp="1"/>
          </p:cNvSpPr>
          <p:nvPr>
            <p:ph type="body" sz="quarter" idx="3"/>
          </p:nvPr>
        </p:nvSpPr>
        <p:spPr>
          <a:xfrm>
            <a:off x="6215064" y="1681851"/>
            <a:ext cx="5157787" cy="7315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215064" y="2507550"/>
            <a:ext cx="5157787" cy="37282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 name="Date Placeholder 6"/>
          <p:cNvSpPr>
            <a:spLocks noGrp="1"/>
          </p:cNvSpPr>
          <p:nvPr>
            <p:ph type="dt" sz="half" idx="10"/>
          </p:nvPr>
        </p:nvSpPr>
        <p:spPr/>
        <p:txBody>
          <a:bodyPr/>
          <a:lstStyle/>
          <a:p>
            <a:fld id="{CE1DA07A-9201-4B4B-BAF2-015AFA30F520}" type="datetime1">
              <a:rPr lang="en-US"/>
              <a:t>12/21/2017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4FAB73BC-B049-4115-A692-8D63A059BFB8}" type="slidenum">
              <a:rPr/>
              <a:t>‹Nº›</a:t>
            </a:fld>
            <a:endParaRPr/>
          </a:p>
        </p:txBody>
      </p:sp>
      <p:sp>
        <p:nvSpPr>
          <p:cNvPr id="10" name="Title 9"/>
          <p:cNvSpPr>
            <a:spLocks noGrp="1"/>
          </p:cNvSpPr>
          <p:nvPr>
            <p:ph type="title"/>
          </p:nvPr>
        </p:nvSpPr>
        <p:spPr/>
        <p:txBody>
          <a:bodyPr/>
          <a:lstStyle/>
          <a:p>
            <a:r>
              <a:rPr lang="es-ES"/>
              <a:t>Haga clic para modificar el estilo de título del patrón</a:t>
            </a:r>
            <a:endParaRPr/>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D7E00A-486F-4252-8B1D-E32645521F49}" type="datetime1">
              <a:rPr lang="en-US"/>
              <a:t>12/21/2017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4FAB73BC-B049-4115-A692-8D63A059BFB8}" type="slidenum">
              <a:rPr/>
              <a:t>‹Nº›</a:t>
            </a:fld>
            <a:endParaRPr/>
          </a:p>
        </p:txBody>
      </p:sp>
      <p:sp>
        <p:nvSpPr>
          <p:cNvPr id="6" name="Title 5"/>
          <p:cNvSpPr>
            <a:spLocks noGrp="1"/>
          </p:cNvSpPr>
          <p:nvPr>
            <p:ph type="title"/>
          </p:nvPr>
        </p:nvSpPr>
        <p:spPr/>
        <p:txBody>
          <a:bodyPr/>
          <a:lstStyle/>
          <a:p>
            <a:r>
              <a:rPr lang="es-ES"/>
              <a:t>Haga clic para modificar el estilo de título del patrón</a:t>
            </a:r>
            <a:endParaRP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1">
              <a:rPr lang="en-US"/>
              <a:t>12/21/2017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a:p>
        </p:txBody>
      </p:sp>
      <p:sp>
        <p:nvSpPr>
          <p:cNvPr id="3" name="Content Placeholder 2"/>
          <p:cNvSpPr>
            <a:spLocks noGrp="1"/>
          </p:cNvSpPr>
          <p:nvPr>
            <p:ph idx="1"/>
          </p:nvPr>
        </p:nvSpPr>
        <p:spPr>
          <a:xfrm>
            <a:off x="5181600" y="990600"/>
            <a:ext cx="6039484"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1000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F6E2C9B-5FA2-460D-9BE7-B0812FC2A6FF}" type="datetime1">
              <a:rPr lang="en-US"/>
              <a:t>12/21/2017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a:p>
        </p:txBody>
      </p:sp>
      <p:sp>
        <p:nvSpPr>
          <p:cNvPr id="3" name="Picture Placeholder 2"/>
          <p:cNvSpPr>
            <a:spLocks noGrp="1"/>
          </p:cNvSpPr>
          <p:nvPr>
            <p:ph type="pic" idx="1"/>
          </p:nvPr>
        </p:nvSpPr>
        <p:spPr>
          <a:xfrm>
            <a:off x="5181600" y="990600"/>
            <a:ext cx="6041136"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1000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1D374940-A916-4C8B-9648-02A2D3898F9E}" type="datetime1">
              <a:rPr lang="en-US"/>
              <a:t>12/21/2017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‹Nº›</a:t>
            </a:fld>
            <a:endParaRPr/>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586B75A-687E-405C-8A0B-8D00578BA2C3}" type="datetime1">
              <a:rPr lang="en-US"/>
              <a:t>12/21/2017</a:t>
            </a:fld>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a:t>‹Nº›</a:t>
            </a:fld>
            <a:endParaRPr/>
          </a:p>
        </p:txBody>
      </p:sp>
    </p:spTree>
    <p:extLst>
      <p:ext uri="{BB962C8B-B14F-4D97-AF65-F5344CB8AC3E}">
        <p14:creationId xmlns:p14="http://schemas.microsoft.com/office/powerpoint/2010/main" val="3877551537"/>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SzPct val="80000"/>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80000"/>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80000"/>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80000"/>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80000"/>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CE6A83-DB9E-4494-A9FA-FE13E3E846BE}"/>
              </a:ext>
            </a:extLst>
          </p:cNvPr>
          <p:cNvSpPr>
            <a:spLocks noGrp="1"/>
          </p:cNvSpPr>
          <p:nvPr>
            <p:ph type="ctrTitle"/>
          </p:nvPr>
        </p:nvSpPr>
        <p:spPr/>
        <p:txBody>
          <a:bodyPr/>
          <a:lstStyle/>
          <a:p>
            <a:r>
              <a:rPr lang="es-CO" dirty="0"/>
              <a:t>Mejora Pacto de Honor</a:t>
            </a:r>
          </a:p>
        </p:txBody>
      </p:sp>
      <p:sp>
        <p:nvSpPr>
          <p:cNvPr id="3" name="Subtítulo 2">
            <a:extLst>
              <a:ext uri="{FF2B5EF4-FFF2-40B4-BE49-F238E27FC236}">
                <a16:creationId xmlns:a16="http://schemas.microsoft.com/office/drawing/2014/main" id="{24CB351C-5E17-4950-9D60-99C7C0CB540F}"/>
              </a:ext>
            </a:extLst>
          </p:cNvPr>
          <p:cNvSpPr>
            <a:spLocks noGrp="1"/>
          </p:cNvSpPr>
          <p:nvPr>
            <p:ph type="subTitle" idx="1"/>
          </p:nvPr>
        </p:nvSpPr>
        <p:spPr/>
        <p:txBody>
          <a:bodyPr>
            <a:normAutofit lnSpcReduction="10000"/>
          </a:bodyPr>
          <a:lstStyle/>
          <a:p>
            <a:r>
              <a:rPr lang="es-CO" dirty="0"/>
              <a:t>Alejandro Daza Truque</a:t>
            </a:r>
          </a:p>
          <a:p>
            <a:r>
              <a:rPr lang="es-CO" dirty="0"/>
              <a:t>William Camilo Cubillos </a:t>
            </a:r>
            <a:r>
              <a:rPr lang="es-CO" dirty="0" err="1"/>
              <a:t>Paez</a:t>
            </a:r>
            <a:endParaRPr lang="es-CO" dirty="0"/>
          </a:p>
          <a:p>
            <a:r>
              <a:rPr lang="es-CO" dirty="0"/>
              <a:t>Diego Diaz </a:t>
            </a:r>
            <a:r>
              <a:rPr lang="es-CO" dirty="0" err="1"/>
              <a:t>Hernandez</a:t>
            </a:r>
            <a:endParaRPr lang="es-CO" dirty="0"/>
          </a:p>
          <a:p>
            <a:r>
              <a:rPr lang="es-CO" dirty="0"/>
              <a:t>Santiago </a:t>
            </a:r>
            <a:r>
              <a:rPr lang="es-CO" dirty="0" err="1"/>
              <a:t>Garcia</a:t>
            </a:r>
            <a:r>
              <a:rPr lang="es-CO" dirty="0"/>
              <a:t> </a:t>
            </a:r>
            <a:r>
              <a:rPr lang="es-CO" dirty="0" err="1"/>
              <a:t>Garcia</a:t>
            </a:r>
            <a:endParaRPr lang="es-CO" dirty="0"/>
          </a:p>
        </p:txBody>
      </p:sp>
    </p:spTree>
    <p:extLst>
      <p:ext uri="{BB962C8B-B14F-4D97-AF65-F5344CB8AC3E}">
        <p14:creationId xmlns:p14="http://schemas.microsoft.com/office/powerpoint/2010/main" val="328777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E0E18E6-3005-4DE6-85EB-7926C378293B}"/>
              </a:ext>
            </a:extLst>
          </p:cNvPr>
          <p:cNvSpPr>
            <a:spLocks noGrp="1"/>
          </p:cNvSpPr>
          <p:nvPr>
            <p:ph idx="1"/>
          </p:nvPr>
        </p:nvSpPr>
        <p:spPr>
          <a:xfrm>
            <a:off x="845127" y="822960"/>
            <a:ext cx="10515600" cy="5357177"/>
          </a:xfrm>
        </p:spPr>
        <p:txBody>
          <a:bodyPr/>
          <a:lstStyle/>
          <a:p>
            <a:r>
              <a:rPr lang="es-CO" dirty="0"/>
              <a:t>Objetivo</a:t>
            </a:r>
          </a:p>
          <a:p>
            <a:r>
              <a:rPr lang="es-CO" dirty="0"/>
              <a:t>Producto valor</a:t>
            </a:r>
          </a:p>
          <a:p>
            <a:r>
              <a:rPr lang="es-CO" dirty="0"/>
              <a:t>Herramientas</a:t>
            </a:r>
          </a:p>
          <a:p>
            <a:r>
              <a:rPr lang="es-CO" dirty="0"/>
              <a:t>Plan de Sprint</a:t>
            </a:r>
          </a:p>
          <a:p>
            <a:r>
              <a:rPr lang="es-CO" dirty="0"/>
              <a:t>Demostración (</a:t>
            </a:r>
            <a:r>
              <a:rPr lang="es-CO" dirty="0" err="1"/>
              <a:t>Screenshoots</a:t>
            </a:r>
            <a:r>
              <a:rPr lang="es-CO" dirty="0"/>
              <a:t>)</a:t>
            </a:r>
          </a:p>
        </p:txBody>
      </p:sp>
    </p:spTree>
    <p:extLst>
      <p:ext uri="{BB962C8B-B14F-4D97-AF65-F5344CB8AC3E}">
        <p14:creationId xmlns:p14="http://schemas.microsoft.com/office/powerpoint/2010/main" val="1472334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544574-906C-4B46-B25C-4A290C786539}"/>
              </a:ext>
            </a:extLst>
          </p:cNvPr>
          <p:cNvSpPr>
            <a:spLocks noGrp="1"/>
          </p:cNvSpPr>
          <p:nvPr>
            <p:ph type="title"/>
          </p:nvPr>
        </p:nvSpPr>
        <p:spPr/>
        <p:txBody>
          <a:bodyPr/>
          <a:lstStyle/>
          <a:p>
            <a:r>
              <a:rPr lang="es-CO" dirty="0"/>
              <a:t>Objetivo</a:t>
            </a:r>
          </a:p>
        </p:txBody>
      </p:sp>
      <p:sp>
        <p:nvSpPr>
          <p:cNvPr id="3" name="Marcador de contenido 2">
            <a:extLst>
              <a:ext uri="{FF2B5EF4-FFF2-40B4-BE49-F238E27FC236}">
                <a16:creationId xmlns:a16="http://schemas.microsoft.com/office/drawing/2014/main" id="{FBB219C0-8FF1-4FB7-9553-A14E6C843FC2}"/>
              </a:ext>
            </a:extLst>
          </p:cNvPr>
          <p:cNvSpPr>
            <a:spLocks noGrp="1"/>
          </p:cNvSpPr>
          <p:nvPr>
            <p:ph idx="1"/>
          </p:nvPr>
        </p:nvSpPr>
        <p:spPr/>
        <p:txBody>
          <a:bodyPr/>
          <a:lstStyle/>
          <a:p>
            <a:pPr marL="0" indent="0">
              <a:buNone/>
            </a:pPr>
            <a:r>
              <a:rPr lang="es-CO" dirty="0"/>
              <a:t>Organizar un equipo o proyecto para desarrollar una mejora para el proyecto pacto de honor, utilizando la metodología sprint. </a:t>
            </a:r>
          </a:p>
        </p:txBody>
      </p:sp>
    </p:spTree>
    <p:extLst>
      <p:ext uri="{BB962C8B-B14F-4D97-AF65-F5344CB8AC3E}">
        <p14:creationId xmlns:p14="http://schemas.microsoft.com/office/powerpoint/2010/main" val="152814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6C9FC66-1911-42BD-9DEC-A4000FAB0961}"/>
              </a:ext>
            </a:extLst>
          </p:cNvPr>
          <p:cNvSpPr>
            <a:spLocks noGrp="1"/>
          </p:cNvSpPr>
          <p:nvPr>
            <p:ph type="body" idx="1"/>
          </p:nvPr>
        </p:nvSpPr>
        <p:spPr/>
        <p:txBody>
          <a:bodyPr/>
          <a:lstStyle/>
          <a:p>
            <a:r>
              <a:rPr lang="es-CO" dirty="0"/>
              <a:t>Desbloquear 	</a:t>
            </a:r>
          </a:p>
        </p:txBody>
      </p:sp>
      <p:sp>
        <p:nvSpPr>
          <p:cNvPr id="3" name="Marcador de contenido 2">
            <a:extLst>
              <a:ext uri="{FF2B5EF4-FFF2-40B4-BE49-F238E27FC236}">
                <a16:creationId xmlns:a16="http://schemas.microsoft.com/office/drawing/2014/main" id="{46A456D7-E147-49D5-BE89-94A7BCB6C851}"/>
              </a:ext>
            </a:extLst>
          </p:cNvPr>
          <p:cNvSpPr>
            <a:spLocks noGrp="1"/>
          </p:cNvSpPr>
          <p:nvPr>
            <p:ph sz="half" idx="2"/>
          </p:nvPr>
        </p:nvSpPr>
        <p:spPr/>
        <p:txBody>
          <a:bodyPr/>
          <a:lstStyle/>
          <a:p>
            <a:pPr marL="0" indent="0">
              <a:buNone/>
            </a:pPr>
            <a:r>
              <a:rPr lang="es-CO" dirty="0"/>
              <a:t>Se desea poder tener la capacidad de desbloquear el contenido del juego de una manera progresiva, esto incluye mundos, niveles, personajes. Mientras se avance en el juego.  </a:t>
            </a:r>
          </a:p>
        </p:txBody>
      </p:sp>
      <p:sp>
        <p:nvSpPr>
          <p:cNvPr id="4" name="Marcador de texto 3">
            <a:extLst>
              <a:ext uri="{FF2B5EF4-FFF2-40B4-BE49-F238E27FC236}">
                <a16:creationId xmlns:a16="http://schemas.microsoft.com/office/drawing/2014/main" id="{BE784070-063B-4659-97A7-AC614DD7C644}"/>
              </a:ext>
            </a:extLst>
          </p:cNvPr>
          <p:cNvSpPr>
            <a:spLocks noGrp="1"/>
          </p:cNvSpPr>
          <p:nvPr>
            <p:ph type="body" sz="quarter" idx="3"/>
          </p:nvPr>
        </p:nvSpPr>
        <p:spPr/>
        <p:txBody>
          <a:bodyPr/>
          <a:lstStyle/>
          <a:p>
            <a:r>
              <a:rPr lang="es-CO" dirty="0"/>
              <a:t>Superar Juego</a:t>
            </a:r>
          </a:p>
        </p:txBody>
      </p:sp>
      <p:sp>
        <p:nvSpPr>
          <p:cNvPr id="5" name="Marcador de contenido 4">
            <a:extLst>
              <a:ext uri="{FF2B5EF4-FFF2-40B4-BE49-F238E27FC236}">
                <a16:creationId xmlns:a16="http://schemas.microsoft.com/office/drawing/2014/main" id="{77FCA3E0-ED9C-4C2A-AB1C-F5AAB2B721AF}"/>
              </a:ext>
            </a:extLst>
          </p:cNvPr>
          <p:cNvSpPr>
            <a:spLocks noGrp="1"/>
          </p:cNvSpPr>
          <p:nvPr>
            <p:ph sz="quarter" idx="4"/>
          </p:nvPr>
        </p:nvSpPr>
        <p:spPr/>
        <p:txBody>
          <a:bodyPr/>
          <a:lstStyle/>
          <a:p>
            <a:pPr marL="0" indent="0">
              <a:buNone/>
            </a:pPr>
            <a:r>
              <a:rPr lang="es-CO" dirty="0"/>
              <a:t>Se espera poder superar el juego mediante el progreso de este, superando cada uno de los enemigos de los niveles, actualizando la información del juego de  jugador para demostrar el avance  hacia el final.</a:t>
            </a:r>
          </a:p>
        </p:txBody>
      </p:sp>
      <p:sp>
        <p:nvSpPr>
          <p:cNvPr id="6" name="Título 5">
            <a:extLst>
              <a:ext uri="{FF2B5EF4-FFF2-40B4-BE49-F238E27FC236}">
                <a16:creationId xmlns:a16="http://schemas.microsoft.com/office/drawing/2014/main" id="{1FC76014-D990-45FC-9CFC-D8F4F7A94BC1}"/>
              </a:ext>
            </a:extLst>
          </p:cNvPr>
          <p:cNvSpPr>
            <a:spLocks noGrp="1"/>
          </p:cNvSpPr>
          <p:nvPr>
            <p:ph type="title"/>
          </p:nvPr>
        </p:nvSpPr>
        <p:spPr/>
        <p:txBody>
          <a:bodyPr/>
          <a:lstStyle/>
          <a:p>
            <a:r>
              <a:rPr lang="es-CO" dirty="0"/>
              <a:t>Producto valor</a:t>
            </a:r>
            <a:br>
              <a:rPr lang="es-CO" dirty="0"/>
            </a:br>
            <a:endParaRPr lang="es-CO" dirty="0"/>
          </a:p>
        </p:txBody>
      </p:sp>
    </p:spTree>
    <p:extLst>
      <p:ext uri="{BB962C8B-B14F-4D97-AF65-F5344CB8AC3E}">
        <p14:creationId xmlns:p14="http://schemas.microsoft.com/office/powerpoint/2010/main" val="153803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AFA01-C727-45C7-8590-08BC3E1BBC70}"/>
              </a:ext>
            </a:extLst>
          </p:cNvPr>
          <p:cNvSpPr>
            <a:spLocks noGrp="1"/>
          </p:cNvSpPr>
          <p:nvPr>
            <p:ph type="title"/>
          </p:nvPr>
        </p:nvSpPr>
        <p:spPr/>
        <p:txBody>
          <a:bodyPr/>
          <a:lstStyle/>
          <a:p>
            <a:r>
              <a:rPr lang="es-CO" dirty="0"/>
              <a:t>Herramientas</a:t>
            </a:r>
          </a:p>
        </p:txBody>
      </p:sp>
      <p:pic>
        <p:nvPicPr>
          <p:cNvPr id="6" name="Marcador de contenido 5">
            <a:extLst>
              <a:ext uri="{FF2B5EF4-FFF2-40B4-BE49-F238E27FC236}">
                <a16:creationId xmlns:a16="http://schemas.microsoft.com/office/drawing/2014/main" id="{8B18C762-425C-4FC7-B084-2BCFCFB16B9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7801" y="1510506"/>
            <a:ext cx="1836738" cy="1836738"/>
          </a:xfrm>
        </p:spPr>
      </p:pic>
      <p:pic>
        <p:nvPicPr>
          <p:cNvPr id="8" name="Marcador de contenido 7">
            <a:extLst>
              <a:ext uri="{FF2B5EF4-FFF2-40B4-BE49-F238E27FC236}">
                <a16:creationId xmlns:a16="http://schemas.microsoft.com/office/drawing/2014/main" id="{CBE3CFCD-B3EF-440D-BFEF-4690B9C1DCA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092658" y="1536499"/>
            <a:ext cx="1625684" cy="1625684"/>
          </a:xfrm>
        </p:spPr>
      </p:pic>
      <p:pic>
        <p:nvPicPr>
          <p:cNvPr id="14" name="Imagen 13">
            <a:extLst>
              <a:ext uri="{FF2B5EF4-FFF2-40B4-BE49-F238E27FC236}">
                <a16:creationId xmlns:a16="http://schemas.microsoft.com/office/drawing/2014/main" id="{F0692E4B-90DB-4542-B853-DBB9F7EEB2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7842" y="1028541"/>
            <a:ext cx="2641600" cy="2641600"/>
          </a:xfrm>
          <a:prstGeom prst="rect">
            <a:avLst/>
          </a:prstGeom>
        </p:spPr>
      </p:pic>
      <p:pic>
        <p:nvPicPr>
          <p:cNvPr id="18" name="Imagen 17">
            <a:extLst>
              <a:ext uri="{FF2B5EF4-FFF2-40B4-BE49-F238E27FC236}">
                <a16:creationId xmlns:a16="http://schemas.microsoft.com/office/drawing/2014/main" id="{5041BAFF-E199-4C18-8C8C-D00C0F86ED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4483" y="4429125"/>
            <a:ext cx="2114550" cy="1809750"/>
          </a:xfrm>
          <a:prstGeom prst="rect">
            <a:avLst/>
          </a:prstGeom>
        </p:spPr>
      </p:pic>
      <p:pic>
        <p:nvPicPr>
          <p:cNvPr id="20" name="Imagen 19">
            <a:extLst>
              <a:ext uri="{FF2B5EF4-FFF2-40B4-BE49-F238E27FC236}">
                <a16:creationId xmlns:a16="http://schemas.microsoft.com/office/drawing/2014/main" id="{B8E9B832-6ADE-4E32-BF0B-D54F2EDDBD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19900" y="4508658"/>
            <a:ext cx="4173344" cy="1625685"/>
          </a:xfrm>
          <a:prstGeom prst="rect">
            <a:avLst/>
          </a:prstGeom>
        </p:spPr>
      </p:pic>
    </p:spTree>
    <p:extLst>
      <p:ext uri="{BB962C8B-B14F-4D97-AF65-F5344CB8AC3E}">
        <p14:creationId xmlns:p14="http://schemas.microsoft.com/office/powerpoint/2010/main" val="380228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pPr algn="l" defTabSz="914400">
              <a:lnSpc>
                <a:spcPct val="90000"/>
              </a:lnSpc>
              <a:spcBef>
                <a:spcPts val="0"/>
              </a:spcBef>
              <a:buNone/>
            </a:pPr>
            <a:r>
              <a:rPr lang="es-ES" noProof="1"/>
              <a:t>Plan de Sprint</a:t>
            </a:r>
          </a:p>
        </p:txBody>
      </p:sp>
      <p:graphicFrame>
        <p:nvGraphicFramePr>
          <p:cNvPr id="5" name="Diagrama 4" descr="Proceso de círculos con flecha" title="SmartArt"/>
          <p:cNvGraphicFramePr/>
          <p:nvPr>
            <p:extLst>
              <p:ext uri="{D42A27DB-BD31-4B8C-83A1-F6EECF244321}">
                <p14:modId xmlns:p14="http://schemas.microsoft.com/office/powerpoint/2010/main" val="3315846983"/>
              </p:ext>
            </p:extLst>
          </p:nvPr>
        </p:nvGraphicFramePr>
        <p:xfrm>
          <a:off x="5102352" y="347472"/>
          <a:ext cx="6858000" cy="5824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uadroTexto 1">
            <a:extLst>
              <a:ext uri="{FF2B5EF4-FFF2-40B4-BE49-F238E27FC236}">
                <a16:creationId xmlns:a16="http://schemas.microsoft.com/office/drawing/2014/main" id="{B1863EEE-DDA3-4FA5-B10E-BFA5FD1666FC}"/>
              </a:ext>
            </a:extLst>
          </p:cNvPr>
          <p:cNvSpPr txBox="1"/>
          <p:nvPr/>
        </p:nvSpPr>
        <p:spPr>
          <a:xfrm>
            <a:off x="952500" y="1841500"/>
            <a:ext cx="3695700" cy="923330"/>
          </a:xfrm>
          <a:prstGeom prst="rect">
            <a:avLst/>
          </a:prstGeom>
          <a:noFill/>
        </p:spPr>
        <p:txBody>
          <a:bodyPr wrap="square" rtlCol="0">
            <a:spAutoFit/>
          </a:bodyPr>
          <a:lstStyle/>
          <a:p>
            <a:r>
              <a:rPr lang="es-CO" dirty="0"/>
              <a:t>Se organizan los sprint de manera dependiente y se refinan con cada uno de los cierres de Sprint.</a:t>
            </a:r>
          </a:p>
        </p:txBody>
      </p:sp>
    </p:spTree>
    <p:extLst>
      <p:ext uri="{BB962C8B-B14F-4D97-AF65-F5344CB8AC3E}">
        <p14:creationId xmlns:p14="http://schemas.microsoft.com/office/powerpoint/2010/main" val="187637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91D0163E-BAB0-47B2-B0AE-A90A0FFE2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45127" y="2781300"/>
            <a:ext cx="4504121" cy="3411538"/>
          </a:xfrm>
          <a:prstGeom prst="rect">
            <a:avLst/>
          </a:prstGeom>
          <a:noFill/>
          <a:ln>
            <a:noFill/>
          </a:ln>
        </p:spPr>
      </p:pic>
      <p:pic>
        <p:nvPicPr>
          <p:cNvPr id="5" name="Imagen 4">
            <a:extLst>
              <a:ext uri="{FF2B5EF4-FFF2-40B4-BE49-F238E27FC236}">
                <a16:creationId xmlns:a16="http://schemas.microsoft.com/office/drawing/2014/main" id="{3C52A6B8-A90A-4145-A30F-27AC8F844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47185" y="2134393"/>
            <a:ext cx="4719018" cy="3589338"/>
          </a:xfrm>
          <a:prstGeom prst="rect">
            <a:avLst/>
          </a:prstGeom>
          <a:noFill/>
          <a:ln>
            <a:noFill/>
          </a:ln>
        </p:spPr>
      </p:pic>
    </p:spTree>
    <p:extLst>
      <p:ext uri="{BB962C8B-B14F-4D97-AF65-F5344CB8AC3E}">
        <p14:creationId xmlns:p14="http://schemas.microsoft.com/office/powerpoint/2010/main" val="3736639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0AB6636-9BFD-49C1-B7CA-C9162F41ADF8}"/>
              </a:ext>
            </a:extLst>
          </p:cNvPr>
          <p:cNvPicPr>
            <a:picLocks noChangeAspect="1"/>
          </p:cNvPicPr>
          <p:nvPr/>
        </p:nvPicPr>
        <p:blipFill>
          <a:blip r:embed="rId2"/>
          <a:srcRect l="339" t="11773" r="34827" b="7929"/>
          <a:stretch>
            <a:fillRect/>
          </a:stretch>
        </p:blipFill>
        <p:spPr>
          <a:xfrm>
            <a:off x="845127" y="1958975"/>
            <a:ext cx="3638550" cy="2533650"/>
          </a:xfrm>
          <a:prstGeom prst="rect">
            <a:avLst/>
          </a:prstGeom>
          <a:ln>
            <a:noFill/>
          </a:ln>
        </p:spPr>
      </p:pic>
      <p:pic>
        <p:nvPicPr>
          <p:cNvPr id="6" name="Imagen 5">
            <a:extLst>
              <a:ext uri="{FF2B5EF4-FFF2-40B4-BE49-F238E27FC236}">
                <a16:creationId xmlns:a16="http://schemas.microsoft.com/office/drawing/2014/main" id="{AAD5A1FE-B819-45F5-A5D9-53187A694E2C}"/>
              </a:ext>
            </a:extLst>
          </p:cNvPr>
          <p:cNvPicPr>
            <a:picLocks noChangeAspect="1"/>
          </p:cNvPicPr>
          <p:nvPr/>
        </p:nvPicPr>
        <p:blipFill>
          <a:blip r:embed="rId3"/>
          <a:srcRect l="509" t="12980" r="34148" b="5816"/>
          <a:stretch>
            <a:fillRect/>
          </a:stretch>
        </p:blipFill>
        <p:spPr>
          <a:xfrm>
            <a:off x="7043737" y="1691322"/>
            <a:ext cx="3667125" cy="2562225"/>
          </a:xfrm>
          <a:prstGeom prst="rect">
            <a:avLst/>
          </a:prstGeom>
          <a:ln>
            <a:noFill/>
          </a:ln>
        </p:spPr>
      </p:pic>
    </p:spTree>
    <p:extLst>
      <p:ext uri="{BB962C8B-B14F-4D97-AF65-F5344CB8AC3E}">
        <p14:creationId xmlns:p14="http://schemas.microsoft.com/office/powerpoint/2010/main" val="157854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DD41D93-A134-4207-BE55-BE62FD5C0D8C}"/>
              </a:ext>
            </a:extLst>
          </p:cNvPr>
          <p:cNvPicPr>
            <a:picLocks noChangeAspect="1"/>
          </p:cNvPicPr>
          <p:nvPr/>
        </p:nvPicPr>
        <p:blipFill>
          <a:blip r:embed="rId2"/>
          <a:srcRect t="12679" r="34487" b="6118"/>
          <a:stretch>
            <a:fillRect/>
          </a:stretch>
        </p:blipFill>
        <p:spPr>
          <a:xfrm>
            <a:off x="844550" y="805180"/>
            <a:ext cx="3676650" cy="2562225"/>
          </a:xfrm>
          <a:prstGeom prst="rect">
            <a:avLst/>
          </a:prstGeom>
          <a:ln>
            <a:noFill/>
          </a:ln>
        </p:spPr>
      </p:pic>
      <p:pic>
        <p:nvPicPr>
          <p:cNvPr id="5" name="Imagen 4">
            <a:extLst>
              <a:ext uri="{FF2B5EF4-FFF2-40B4-BE49-F238E27FC236}">
                <a16:creationId xmlns:a16="http://schemas.microsoft.com/office/drawing/2014/main" id="{C45B5D52-7BB0-4A92-BA47-366A2362CB0C}"/>
              </a:ext>
            </a:extLst>
          </p:cNvPr>
          <p:cNvPicPr>
            <a:picLocks noChangeAspect="1"/>
          </p:cNvPicPr>
          <p:nvPr/>
        </p:nvPicPr>
        <p:blipFill>
          <a:blip r:embed="rId3"/>
          <a:srcRect t="7245" r="33978"/>
          <a:stretch>
            <a:fillRect/>
          </a:stretch>
        </p:blipFill>
        <p:spPr>
          <a:xfrm>
            <a:off x="7642225" y="622934"/>
            <a:ext cx="3705225" cy="2926715"/>
          </a:xfrm>
          <a:prstGeom prst="rect">
            <a:avLst/>
          </a:prstGeom>
          <a:ln>
            <a:noFill/>
          </a:ln>
        </p:spPr>
      </p:pic>
      <p:pic>
        <p:nvPicPr>
          <p:cNvPr id="6" name="Imagen 5">
            <a:extLst>
              <a:ext uri="{FF2B5EF4-FFF2-40B4-BE49-F238E27FC236}">
                <a16:creationId xmlns:a16="http://schemas.microsoft.com/office/drawing/2014/main" id="{85D3801C-EC70-4A82-975E-A9BE382598B0}"/>
              </a:ext>
            </a:extLst>
          </p:cNvPr>
          <p:cNvPicPr>
            <a:picLocks noChangeAspect="1"/>
          </p:cNvPicPr>
          <p:nvPr/>
        </p:nvPicPr>
        <p:blipFill>
          <a:blip r:embed="rId4"/>
          <a:srcRect t="12376" r="34487" b="6420"/>
          <a:stretch>
            <a:fillRect/>
          </a:stretch>
        </p:blipFill>
        <p:spPr>
          <a:xfrm>
            <a:off x="3863975" y="4027113"/>
            <a:ext cx="3676650" cy="2562225"/>
          </a:xfrm>
          <a:prstGeom prst="rect">
            <a:avLst/>
          </a:prstGeom>
          <a:ln>
            <a:noFill/>
          </a:ln>
        </p:spPr>
      </p:pic>
    </p:spTree>
    <p:extLst>
      <p:ext uri="{BB962C8B-B14F-4D97-AF65-F5344CB8AC3E}">
        <p14:creationId xmlns:p14="http://schemas.microsoft.com/office/powerpoint/2010/main" val="2656685733"/>
      </p:ext>
    </p:extLst>
  </p:cSld>
  <p:clrMapOvr>
    <a:masterClrMapping/>
  </p:clrMapOvr>
</p:sld>
</file>

<file path=ppt/theme/theme1.xml><?xml version="1.0" encoding="utf-8"?>
<a:theme xmlns:a="http://schemas.openxmlformats.org/drawingml/2006/main" name="Process 03 16x9">
  <a:themeElements>
    <a:clrScheme name="Process03_16x9">
      <a:dk1>
        <a:sysClr val="windowText" lastClr="000000"/>
      </a:dk1>
      <a:lt1>
        <a:sysClr val="window" lastClr="FFFFFF"/>
      </a:lt1>
      <a:dk2>
        <a:srgbClr val="262626"/>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cess03_16x9_TP102888901" id="{C4DBD7D9-BBDE-4AFC-B1E0-E7E08A9AA369}" vid="{F11D4E36-4743-491E-80A2-D84548A09180}"/>
    </a:ext>
  </a:extLst>
</a:theme>
</file>

<file path=ppt/theme/theme2.xml><?xml version="1.0" encoding="utf-8"?>
<a:theme xmlns:a="http://schemas.openxmlformats.org/drawingml/2006/main" name="Office Theme">
  <a:themeElements>
    <a:clrScheme name="Process03_16x9">
      <a:dk1>
        <a:sysClr val="windowText" lastClr="000000"/>
      </a:dk1>
      <a:lt1>
        <a:sysClr val="window" lastClr="FFFFFF"/>
      </a:lt1>
      <a:dk2>
        <a:srgbClr val="262626"/>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Process03_16x9">
      <a:dk1>
        <a:sysClr val="windowText" lastClr="000000"/>
      </a:dk1>
      <a:lt1>
        <a:sysClr val="window" lastClr="FFFFFF"/>
      </a:lt1>
      <a:dk2>
        <a:srgbClr val="262626"/>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ADBDFAA-5DAE-4B25-8F84-56997B5A60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Diapositiva SmartArt de proceso de círculos con flecha (azul-verde sobre negro), panorámica</Template>
  <TotalTime>0</TotalTime>
  <Words>177</Words>
  <Application>Microsoft Office PowerPoint</Application>
  <PresentationFormat>Panorámica</PresentationFormat>
  <Paragraphs>31</Paragraphs>
  <Slides>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Corbel</vt:lpstr>
      <vt:lpstr>Process 03 16x9</vt:lpstr>
      <vt:lpstr>Mejora Pacto de Honor</vt:lpstr>
      <vt:lpstr>Presentación de PowerPoint</vt:lpstr>
      <vt:lpstr>Objetivo</vt:lpstr>
      <vt:lpstr>Producto valor </vt:lpstr>
      <vt:lpstr>Herramientas</vt:lpstr>
      <vt:lpstr>Plan de Sprint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2017-12-21T11:38:14Z</dcterms:created>
  <dcterms:modified xsi:type="dcterms:W3CDTF">2017-12-21T14:29:24Z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TC028889129991</vt:lpwstr>
  </property>
</Properties>
</file>